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81" r:id="rId5"/>
    <p:sldId id="283" r:id="rId6"/>
    <p:sldId id="303" r:id="rId7"/>
    <p:sldId id="305" r:id="rId8"/>
    <p:sldId id="304" r:id="rId9"/>
    <p:sldId id="284" r:id="rId10"/>
    <p:sldId id="306" r:id="rId11"/>
    <p:sldId id="290" r:id="rId12"/>
    <p:sldId id="293" r:id="rId13"/>
    <p:sldId id="307" r:id="rId14"/>
    <p:sldId id="308" r:id="rId15"/>
    <p:sldId id="310" r:id="rId16"/>
    <p:sldId id="309" r:id="rId17"/>
    <p:sldId id="311" r:id="rId18"/>
    <p:sldId id="296"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28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3A6"/>
    <a:srgbClr val="F2CB05"/>
    <a:srgbClr val="3F7E43"/>
    <a:srgbClr val="FCCE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DCD32-DD5F-A34D-9210-A7532E22D371}" v="2" dt="2023-03-09T12:53:22.3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9" autoAdjust="0"/>
    <p:restoredTop sz="75843" autoAdjust="0"/>
  </p:normalViewPr>
  <p:slideViewPr>
    <p:cSldViewPr snapToGrid="0">
      <p:cViewPr varScale="1">
        <p:scale>
          <a:sx n="65" d="100"/>
          <a:sy n="65" d="100"/>
        </p:scale>
        <p:origin x="16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lda Kaari" userId="afe9668d-691b-4006-b4f8-d21b88016e85" providerId="ADAL" clId="{A33DCD32-DD5F-A34D-9210-A7532E22D371}"/>
    <pc:docChg chg="undo redo custSel modSld">
      <pc:chgData name="Matilda Kaari" userId="afe9668d-691b-4006-b4f8-d21b88016e85" providerId="ADAL" clId="{A33DCD32-DD5F-A34D-9210-A7532E22D371}" dt="2023-03-09T13:12:13.908" v="723" actId="20577"/>
      <pc:docMkLst>
        <pc:docMk/>
      </pc:docMkLst>
      <pc:sldChg chg="modSp mod">
        <pc:chgData name="Matilda Kaari" userId="afe9668d-691b-4006-b4f8-d21b88016e85" providerId="ADAL" clId="{A33DCD32-DD5F-A34D-9210-A7532E22D371}" dt="2023-03-09T13:12:13.908" v="723" actId="20577"/>
        <pc:sldMkLst>
          <pc:docMk/>
          <pc:sldMk cId="537625386" sldId="280"/>
        </pc:sldMkLst>
        <pc:spChg chg="mod">
          <ac:chgData name="Matilda Kaari" userId="afe9668d-691b-4006-b4f8-d21b88016e85" providerId="ADAL" clId="{A33DCD32-DD5F-A34D-9210-A7532E22D371}" dt="2023-03-09T13:12:01.192" v="717" actId="20577"/>
          <ac:spMkLst>
            <pc:docMk/>
            <pc:sldMk cId="537625386" sldId="280"/>
            <ac:spMk id="5" creationId="{B62B0BE9-79B9-4268-AD6B-4F3A8229C319}"/>
          </ac:spMkLst>
        </pc:spChg>
        <pc:spChg chg="mod">
          <ac:chgData name="Matilda Kaari" userId="afe9668d-691b-4006-b4f8-d21b88016e85" providerId="ADAL" clId="{A33DCD32-DD5F-A34D-9210-A7532E22D371}" dt="2023-03-09T13:12:13.908" v="723" actId="20577"/>
          <ac:spMkLst>
            <pc:docMk/>
            <pc:sldMk cId="537625386" sldId="280"/>
            <ac:spMk id="6" creationId="{BEBC36F2-FA04-4CD1-B4B0-21B36EC4AF8C}"/>
          </ac:spMkLst>
        </pc:spChg>
      </pc:sldChg>
      <pc:sldChg chg="modSp mod">
        <pc:chgData name="Matilda Kaari" userId="afe9668d-691b-4006-b4f8-d21b88016e85" providerId="ADAL" clId="{A33DCD32-DD5F-A34D-9210-A7532E22D371}" dt="2023-03-09T12:43:04.882" v="4" actId="14100"/>
        <pc:sldMkLst>
          <pc:docMk/>
          <pc:sldMk cId="975135186" sldId="281"/>
        </pc:sldMkLst>
        <pc:spChg chg="mod">
          <ac:chgData name="Matilda Kaari" userId="afe9668d-691b-4006-b4f8-d21b88016e85" providerId="ADAL" clId="{A33DCD32-DD5F-A34D-9210-A7532E22D371}" dt="2023-03-09T12:43:04.882" v="4" actId="14100"/>
          <ac:spMkLst>
            <pc:docMk/>
            <pc:sldMk cId="975135186" sldId="281"/>
            <ac:spMk id="2" creationId="{E538553F-AF0D-4E80-AC40-E639FCFA5625}"/>
          </ac:spMkLst>
        </pc:spChg>
      </pc:sldChg>
      <pc:sldChg chg="modSp mod">
        <pc:chgData name="Matilda Kaari" userId="afe9668d-691b-4006-b4f8-d21b88016e85" providerId="ADAL" clId="{A33DCD32-DD5F-A34D-9210-A7532E22D371}" dt="2023-03-09T12:44:20.166" v="43" actId="1076"/>
        <pc:sldMkLst>
          <pc:docMk/>
          <pc:sldMk cId="412534687" sldId="283"/>
        </pc:sldMkLst>
        <pc:spChg chg="mod">
          <ac:chgData name="Matilda Kaari" userId="afe9668d-691b-4006-b4f8-d21b88016e85" providerId="ADAL" clId="{A33DCD32-DD5F-A34D-9210-A7532E22D371}" dt="2023-03-09T12:44:11.311" v="40" actId="207"/>
          <ac:spMkLst>
            <pc:docMk/>
            <pc:sldMk cId="412534687" sldId="283"/>
            <ac:spMk id="3" creationId="{6B3020E0-F409-4875-8578-AA27112A71C3}"/>
          </ac:spMkLst>
        </pc:spChg>
        <pc:spChg chg="mod">
          <ac:chgData name="Matilda Kaari" userId="afe9668d-691b-4006-b4f8-d21b88016e85" providerId="ADAL" clId="{A33DCD32-DD5F-A34D-9210-A7532E22D371}" dt="2023-03-09T12:43:39.239" v="31" actId="20577"/>
          <ac:spMkLst>
            <pc:docMk/>
            <pc:sldMk cId="412534687" sldId="283"/>
            <ac:spMk id="4" creationId="{90F83919-0948-4DDA-8C58-2F93BA49AF0C}"/>
          </ac:spMkLst>
        </pc:spChg>
        <pc:picChg chg="mod">
          <ac:chgData name="Matilda Kaari" userId="afe9668d-691b-4006-b4f8-d21b88016e85" providerId="ADAL" clId="{A33DCD32-DD5F-A34D-9210-A7532E22D371}" dt="2023-03-09T12:44:20.166" v="43" actId="1076"/>
          <ac:picMkLst>
            <pc:docMk/>
            <pc:sldMk cId="412534687" sldId="283"/>
            <ac:picMk id="2" creationId="{C21901C6-C534-C088-3F8D-B10A7AFBDE9F}"/>
          </ac:picMkLst>
        </pc:picChg>
      </pc:sldChg>
      <pc:sldChg chg="modSp mod">
        <pc:chgData name="Matilda Kaari" userId="afe9668d-691b-4006-b4f8-d21b88016e85" providerId="ADAL" clId="{A33DCD32-DD5F-A34D-9210-A7532E22D371}" dt="2023-03-09T12:48:11.177" v="173" actId="1076"/>
        <pc:sldMkLst>
          <pc:docMk/>
          <pc:sldMk cId="4209524654" sldId="284"/>
        </pc:sldMkLst>
        <pc:spChg chg="mod">
          <ac:chgData name="Matilda Kaari" userId="afe9668d-691b-4006-b4f8-d21b88016e85" providerId="ADAL" clId="{A33DCD32-DD5F-A34D-9210-A7532E22D371}" dt="2023-03-09T12:47:11.097" v="151" actId="20577"/>
          <ac:spMkLst>
            <pc:docMk/>
            <pc:sldMk cId="4209524654" sldId="284"/>
            <ac:spMk id="2" creationId="{7C8F8CC2-1F19-468B-B9B1-90E4ED349EC0}"/>
          </ac:spMkLst>
        </pc:spChg>
        <pc:spChg chg="mod">
          <ac:chgData name="Matilda Kaari" userId="afe9668d-691b-4006-b4f8-d21b88016e85" providerId="ADAL" clId="{A33DCD32-DD5F-A34D-9210-A7532E22D371}" dt="2023-03-09T12:48:01.764" v="171" actId="1076"/>
          <ac:spMkLst>
            <pc:docMk/>
            <pc:sldMk cId="4209524654" sldId="284"/>
            <ac:spMk id="3" creationId="{13ECDE96-D0AD-4272-BFC9-7E9232BC933D}"/>
          </ac:spMkLst>
        </pc:spChg>
        <pc:picChg chg="mod">
          <ac:chgData name="Matilda Kaari" userId="afe9668d-691b-4006-b4f8-d21b88016e85" providerId="ADAL" clId="{A33DCD32-DD5F-A34D-9210-A7532E22D371}" dt="2023-03-09T12:48:11.177" v="173" actId="1076"/>
          <ac:picMkLst>
            <pc:docMk/>
            <pc:sldMk cId="4209524654" sldId="284"/>
            <ac:picMk id="11" creationId="{A9B91561-DA9A-236A-CBEC-3B65BDC242AC}"/>
          </ac:picMkLst>
        </pc:picChg>
      </pc:sldChg>
      <pc:sldChg chg="modSp mod">
        <pc:chgData name="Matilda Kaari" userId="afe9668d-691b-4006-b4f8-d21b88016e85" providerId="ADAL" clId="{A33DCD32-DD5F-A34D-9210-A7532E22D371}" dt="2023-03-09T12:50:17.996" v="221" actId="255"/>
        <pc:sldMkLst>
          <pc:docMk/>
          <pc:sldMk cId="1118949972" sldId="290"/>
        </pc:sldMkLst>
        <pc:spChg chg="mod">
          <ac:chgData name="Matilda Kaari" userId="afe9668d-691b-4006-b4f8-d21b88016e85" providerId="ADAL" clId="{A33DCD32-DD5F-A34D-9210-A7532E22D371}" dt="2023-03-09T12:50:17.996" v="221" actId="255"/>
          <ac:spMkLst>
            <pc:docMk/>
            <pc:sldMk cId="1118949972" sldId="290"/>
            <ac:spMk id="3" creationId="{F79F903A-C827-5CD7-55FB-B284514D31B0}"/>
          </ac:spMkLst>
        </pc:spChg>
      </pc:sldChg>
      <pc:sldChg chg="modSp mod">
        <pc:chgData name="Matilda Kaari" userId="afe9668d-691b-4006-b4f8-d21b88016e85" providerId="ADAL" clId="{A33DCD32-DD5F-A34D-9210-A7532E22D371}" dt="2023-03-09T12:51:29.375" v="253" actId="5793"/>
        <pc:sldMkLst>
          <pc:docMk/>
          <pc:sldMk cId="3190016564" sldId="293"/>
        </pc:sldMkLst>
        <pc:spChg chg="mod">
          <ac:chgData name="Matilda Kaari" userId="afe9668d-691b-4006-b4f8-d21b88016e85" providerId="ADAL" clId="{A33DCD32-DD5F-A34D-9210-A7532E22D371}" dt="2023-03-09T12:51:29.375" v="253" actId="5793"/>
          <ac:spMkLst>
            <pc:docMk/>
            <pc:sldMk cId="3190016564" sldId="293"/>
            <ac:spMk id="3" creationId="{6B3020E0-F409-4875-8578-AA27112A71C3}"/>
          </ac:spMkLst>
        </pc:spChg>
        <pc:spChg chg="mod">
          <ac:chgData name="Matilda Kaari" userId="afe9668d-691b-4006-b4f8-d21b88016e85" providerId="ADAL" clId="{A33DCD32-DD5F-A34D-9210-A7532E22D371}" dt="2023-03-09T12:50:46.727" v="241" actId="20577"/>
          <ac:spMkLst>
            <pc:docMk/>
            <pc:sldMk cId="3190016564" sldId="293"/>
            <ac:spMk id="4" creationId="{90F83919-0948-4DDA-8C58-2F93BA49AF0C}"/>
          </ac:spMkLst>
        </pc:spChg>
      </pc:sldChg>
      <pc:sldChg chg="modSp mod">
        <pc:chgData name="Matilda Kaari" userId="afe9668d-691b-4006-b4f8-d21b88016e85" providerId="ADAL" clId="{A33DCD32-DD5F-A34D-9210-A7532E22D371}" dt="2023-03-09T12:58:47.286" v="440" actId="20577"/>
        <pc:sldMkLst>
          <pc:docMk/>
          <pc:sldMk cId="2964725132" sldId="296"/>
        </pc:sldMkLst>
        <pc:spChg chg="mod">
          <ac:chgData name="Matilda Kaari" userId="afe9668d-691b-4006-b4f8-d21b88016e85" providerId="ADAL" clId="{A33DCD32-DD5F-A34D-9210-A7532E22D371}" dt="2023-03-09T12:58:47.286" v="440" actId="20577"/>
          <ac:spMkLst>
            <pc:docMk/>
            <pc:sldMk cId="2964725132" sldId="296"/>
            <ac:spMk id="3" creationId="{6B3020E0-F409-4875-8578-AA27112A71C3}"/>
          </ac:spMkLst>
        </pc:spChg>
        <pc:spChg chg="mod">
          <ac:chgData name="Matilda Kaari" userId="afe9668d-691b-4006-b4f8-d21b88016e85" providerId="ADAL" clId="{A33DCD32-DD5F-A34D-9210-A7532E22D371}" dt="2023-03-09T12:58:33.846" v="425" actId="20577"/>
          <ac:spMkLst>
            <pc:docMk/>
            <pc:sldMk cId="2964725132" sldId="296"/>
            <ac:spMk id="4" creationId="{90F83919-0948-4DDA-8C58-2F93BA49AF0C}"/>
          </ac:spMkLst>
        </pc:spChg>
      </pc:sldChg>
      <pc:sldChg chg="modSp mod">
        <pc:chgData name="Matilda Kaari" userId="afe9668d-691b-4006-b4f8-d21b88016e85" providerId="ADAL" clId="{A33DCD32-DD5F-A34D-9210-A7532E22D371}" dt="2023-03-09T12:45:33.435" v="121" actId="113"/>
        <pc:sldMkLst>
          <pc:docMk/>
          <pc:sldMk cId="3749706591" sldId="303"/>
        </pc:sldMkLst>
        <pc:spChg chg="mod">
          <ac:chgData name="Matilda Kaari" userId="afe9668d-691b-4006-b4f8-d21b88016e85" providerId="ADAL" clId="{A33DCD32-DD5F-A34D-9210-A7532E22D371}" dt="2023-03-09T12:45:33.435" v="121" actId="113"/>
          <ac:spMkLst>
            <pc:docMk/>
            <pc:sldMk cId="3749706591" sldId="303"/>
            <ac:spMk id="3" creationId="{6B3020E0-F409-4875-8578-AA27112A71C3}"/>
          </ac:spMkLst>
        </pc:spChg>
        <pc:spChg chg="mod">
          <ac:chgData name="Matilda Kaari" userId="afe9668d-691b-4006-b4f8-d21b88016e85" providerId="ADAL" clId="{A33DCD32-DD5F-A34D-9210-A7532E22D371}" dt="2023-03-09T12:45:06.466" v="106" actId="27636"/>
          <ac:spMkLst>
            <pc:docMk/>
            <pc:sldMk cId="3749706591" sldId="303"/>
            <ac:spMk id="4" creationId="{90F83919-0948-4DDA-8C58-2F93BA49AF0C}"/>
          </ac:spMkLst>
        </pc:spChg>
      </pc:sldChg>
      <pc:sldChg chg="modSp mod">
        <pc:chgData name="Matilda Kaari" userId="afe9668d-691b-4006-b4f8-d21b88016e85" providerId="ADAL" clId="{A33DCD32-DD5F-A34D-9210-A7532E22D371}" dt="2023-03-09T12:46:49.815" v="141" actId="20577"/>
        <pc:sldMkLst>
          <pc:docMk/>
          <pc:sldMk cId="3407929150" sldId="304"/>
        </pc:sldMkLst>
        <pc:spChg chg="mod">
          <ac:chgData name="Matilda Kaari" userId="afe9668d-691b-4006-b4f8-d21b88016e85" providerId="ADAL" clId="{A33DCD32-DD5F-A34D-9210-A7532E22D371}" dt="2023-03-09T12:46:49.815" v="141" actId="20577"/>
          <ac:spMkLst>
            <pc:docMk/>
            <pc:sldMk cId="3407929150" sldId="304"/>
            <ac:spMk id="13" creationId="{121296B2-A168-90B1-56C9-F05ADEA68BD0}"/>
          </ac:spMkLst>
        </pc:spChg>
      </pc:sldChg>
      <pc:sldChg chg="modSp mod">
        <pc:chgData name="Matilda Kaari" userId="afe9668d-691b-4006-b4f8-d21b88016e85" providerId="ADAL" clId="{A33DCD32-DD5F-A34D-9210-A7532E22D371}" dt="2023-03-09T12:46:24.317" v="133" actId="27636"/>
        <pc:sldMkLst>
          <pc:docMk/>
          <pc:sldMk cId="370954898" sldId="305"/>
        </pc:sldMkLst>
        <pc:spChg chg="mod">
          <ac:chgData name="Matilda Kaari" userId="afe9668d-691b-4006-b4f8-d21b88016e85" providerId="ADAL" clId="{A33DCD32-DD5F-A34D-9210-A7532E22D371}" dt="2023-03-09T12:46:01.621" v="124" actId="20577"/>
          <ac:spMkLst>
            <pc:docMk/>
            <pc:sldMk cId="370954898" sldId="305"/>
            <ac:spMk id="2" creationId="{7C8F8CC2-1F19-468B-B9B1-90E4ED349EC0}"/>
          </ac:spMkLst>
        </pc:spChg>
        <pc:spChg chg="mod">
          <ac:chgData name="Matilda Kaari" userId="afe9668d-691b-4006-b4f8-d21b88016e85" providerId="ADAL" clId="{A33DCD32-DD5F-A34D-9210-A7532E22D371}" dt="2023-03-09T12:46:24.317" v="133" actId="27636"/>
          <ac:spMkLst>
            <pc:docMk/>
            <pc:sldMk cId="370954898" sldId="305"/>
            <ac:spMk id="3" creationId="{13ECDE96-D0AD-4272-BFC9-7E9232BC933D}"/>
          </ac:spMkLst>
        </pc:spChg>
      </pc:sldChg>
      <pc:sldChg chg="modSp mod">
        <pc:chgData name="Matilda Kaari" userId="afe9668d-691b-4006-b4f8-d21b88016e85" providerId="ADAL" clId="{A33DCD32-DD5F-A34D-9210-A7532E22D371}" dt="2023-03-09T12:49:10.245" v="199" actId="1076"/>
        <pc:sldMkLst>
          <pc:docMk/>
          <pc:sldMk cId="3509828190" sldId="306"/>
        </pc:sldMkLst>
        <pc:spChg chg="mod">
          <ac:chgData name="Matilda Kaari" userId="afe9668d-691b-4006-b4f8-d21b88016e85" providerId="ADAL" clId="{A33DCD32-DD5F-A34D-9210-A7532E22D371}" dt="2023-03-09T12:49:10.245" v="199" actId="1076"/>
          <ac:spMkLst>
            <pc:docMk/>
            <pc:sldMk cId="3509828190" sldId="306"/>
            <ac:spMk id="3" creationId="{13ECDE96-D0AD-4272-BFC9-7E9232BC933D}"/>
          </ac:spMkLst>
        </pc:spChg>
        <pc:spChg chg="mod">
          <ac:chgData name="Matilda Kaari" userId="afe9668d-691b-4006-b4f8-d21b88016e85" providerId="ADAL" clId="{A33DCD32-DD5F-A34D-9210-A7532E22D371}" dt="2023-03-09T12:48:49.526" v="186" actId="27636"/>
          <ac:spMkLst>
            <pc:docMk/>
            <pc:sldMk cId="3509828190" sldId="306"/>
            <ac:spMk id="6" creationId="{1415A2BB-2617-73DB-2C5D-83C1DD58D2AA}"/>
          </ac:spMkLst>
        </pc:spChg>
      </pc:sldChg>
      <pc:sldChg chg="modSp mod">
        <pc:chgData name="Matilda Kaari" userId="afe9668d-691b-4006-b4f8-d21b88016e85" providerId="ADAL" clId="{A33DCD32-DD5F-A34D-9210-A7532E22D371}" dt="2023-03-09T13:05:18.111" v="586" actId="20577"/>
        <pc:sldMkLst>
          <pc:docMk/>
          <pc:sldMk cId="3864295619" sldId="307"/>
        </pc:sldMkLst>
        <pc:spChg chg="mod">
          <ac:chgData name="Matilda Kaari" userId="afe9668d-691b-4006-b4f8-d21b88016e85" providerId="ADAL" clId="{A33DCD32-DD5F-A34D-9210-A7532E22D371}" dt="2023-03-09T12:51:39.827" v="255"/>
          <ac:spMkLst>
            <pc:docMk/>
            <pc:sldMk cId="3864295619" sldId="307"/>
            <ac:spMk id="4" creationId="{90F83919-0948-4DDA-8C58-2F93BA49AF0C}"/>
          </ac:spMkLst>
        </pc:spChg>
        <pc:spChg chg="mod">
          <ac:chgData name="Matilda Kaari" userId="afe9668d-691b-4006-b4f8-d21b88016e85" providerId="ADAL" clId="{A33DCD32-DD5F-A34D-9210-A7532E22D371}" dt="2023-03-09T13:05:18.111" v="586" actId="20577"/>
          <ac:spMkLst>
            <pc:docMk/>
            <pc:sldMk cId="3864295619" sldId="307"/>
            <ac:spMk id="6" creationId="{8B11CD9F-3DB7-E07F-AAC9-088371B989CB}"/>
          </ac:spMkLst>
        </pc:spChg>
      </pc:sldChg>
      <pc:sldChg chg="modSp mod">
        <pc:chgData name="Matilda Kaari" userId="afe9668d-691b-4006-b4f8-d21b88016e85" providerId="ADAL" clId="{A33DCD32-DD5F-A34D-9210-A7532E22D371}" dt="2023-03-09T12:54:58.110" v="359" actId="20577"/>
        <pc:sldMkLst>
          <pc:docMk/>
          <pc:sldMk cId="830058926" sldId="308"/>
        </pc:sldMkLst>
        <pc:spChg chg="mod">
          <ac:chgData name="Matilda Kaari" userId="afe9668d-691b-4006-b4f8-d21b88016e85" providerId="ADAL" clId="{A33DCD32-DD5F-A34D-9210-A7532E22D371}" dt="2023-03-09T12:54:12.504" v="341"/>
          <ac:spMkLst>
            <pc:docMk/>
            <pc:sldMk cId="830058926" sldId="308"/>
            <ac:spMk id="4" creationId="{90F83919-0948-4DDA-8C58-2F93BA49AF0C}"/>
          </ac:spMkLst>
        </pc:spChg>
        <pc:spChg chg="mod">
          <ac:chgData name="Matilda Kaari" userId="afe9668d-691b-4006-b4f8-d21b88016e85" providerId="ADAL" clId="{A33DCD32-DD5F-A34D-9210-A7532E22D371}" dt="2023-03-09T12:54:58.110" v="359" actId="20577"/>
          <ac:spMkLst>
            <pc:docMk/>
            <pc:sldMk cId="830058926" sldId="308"/>
            <ac:spMk id="6" creationId="{8B11CD9F-3DB7-E07F-AAC9-088371B989CB}"/>
          </ac:spMkLst>
        </pc:spChg>
      </pc:sldChg>
      <pc:sldChg chg="modSp mod">
        <pc:chgData name="Matilda Kaari" userId="afe9668d-691b-4006-b4f8-d21b88016e85" providerId="ADAL" clId="{A33DCD32-DD5F-A34D-9210-A7532E22D371}" dt="2023-03-09T12:55:36.677" v="369" actId="1076"/>
        <pc:sldMkLst>
          <pc:docMk/>
          <pc:sldMk cId="2876609303" sldId="309"/>
        </pc:sldMkLst>
        <pc:spChg chg="mod">
          <ac:chgData name="Matilda Kaari" userId="afe9668d-691b-4006-b4f8-d21b88016e85" providerId="ADAL" clId="{A33DCD32-DD5F-A34D-9210-A7532E22D371}" dt="2023-03-09T12:55:36.677" v="369" actId="1076"/>
          <ac:spMkLst>
            <pc:docMk/>
            <pc:sldMk cId="2876609303" sldId="309"/>
            <ac:spMk id="3" creationId="{126E5D50-1B45-1E5B-83FC-8481BAFCA39A}"/>
          </ac:spMkLst>
        </pc:spChg>
        <pc:spChg chg="mod">
          <ac:chgData name="Matilda Kaari" userId="afe9668d-691b-4006-b4f8-d21b88016e85" providerId="ADAL" clId="{A33DCD32-DD5F-A34D-9210-A7532E22D371}" dt="2023-03-09T12:55:16.276" v="361"/>
          <ac:spMkLst>
            <pc:docMk/>
            <pc:sldMk cId="2876609303" sldId="309"/>
            <ac:spMk id="4" creationId="{90F83919-0948-4DDA-8C58-2F93BA49AF0C}"/>
          </ac:spMkLst>
        </pc:spChg>
      </pc:sldChg>
      <pc:sldChg chg="modSp mod">
        <pc:chgData name="Matilda Kaari" userId="afe9668d-691b-4006-b4f8-d21b88016e85" providerId="ADAL" clId="{A33DCD32-DD5F-A34D-9210-A7532E22D371}" dt="2023-03-09T12:57:31.448" v="403" actId="5793"/>
        <pc:sldMkLst>
          <pc:docMk/>
          <pc:sldMk cId="1867229793" sldId="311"/>
        </pc:sldMkLst>
        <pc:spChg chg="mod">
          <ac:chgData name="Matilda Kaari" userId="afe9668d-691b-4006-b4f8-d21b88016e85" providerId="ADAL" clId="{A33DCD32-DD5F-A34D-9210-A7532E22D371}" dt="2023-03-09T12:57:31.448" v="403" actId="5793"/>
          <ac:spMkLst>
            <pc:docMk/>
            <pc:sldMk cId="1867229793" sldId="311"/>
            <ac:spMk id="2" creationId="{9E7ABF54-CA35-EDAA-BF6F-F48EEB51B4FB}"/>
          </ac:spMkLst>
        </pc:spChg>
        <pc:spChg chg="mod">
          <ac:chgData name="Matilda Kaari" userId="afe9668d-691b-4006-b4f8-d21b88016e85" providerId="ADAL" clId="{A33DCD32-DD5F-A34D-9210-A7532E22D371}" dt="2023-03-09T12:56:10.388" v="383" actId="20577"/>
          <ac:spMkLst>
            <pc:docMk/>
            <pc:sldMk cId="1867229793" sldId="311"/>
            <ac:spMk id="4" creationId="{90F83919-0948-4DDA-8C58-2F93BA49AF0C}"/>
          </ac:spMkLst>
        </pc:spChg>
      </pc:sldChg>
      <pc:sldChg chg="modSp mod">
        <pc:chgData name="Matilda Kaari" userId="afe9668d-691b-4006-b4f8-d21b88016e85" providerId="ADAL" clId="{A33DCD32-DD5F-A34D-9210-A7532E22D371}" dt="2023-03-09T12:59:34.332" v="450" actId="20577"/>
        <pc:sldMkLst>
          <pc:docMk/>
          <pc:sldMk cId="3014717239" sldId="312"/>
        </pc:sldMkLst>
        <pc:spChg chg="mod">
          <ac:chgData name="Matilda Kaari" userId="afe9668d-691b-4006-b4f8-d21b88016e85" providerId="ADAL" clId="{A33DCD32-DD5F-A34D-9210-A7532E22D371}" dt="2023-03-09T12:59:34.332" v="450" actId="20577"/>
          <ac:spMkLst>
            <pc:docMk/>
            <pc:sldMk cId="3014717239" sldId="312"/>
            <ac:spMk id="3" creationId="{6B3020E0-F409-4875-8578-AA27112A71C3}"/>
          </ac:spMkLst>
        </pc:spChg>
        <pc:spChg chg="mod">
          <ac:chgData name="Matilda Kaari" userId="afe9668d-691b-4006-b4f8-d21b88016e85" providerId="ADAL" clId="{A33DCD32-DD5F-A34D-9210-A7532E22D371}" dt="2023-03-09T12:58:59.651" v="442"/>
          <ac:spMkLst>
            <pc:docMk/>
            <pc:sldMk cId="3014717239" sldId="312"/>
            <ac:spMk id="4" creationId="{90F83919-0948-4DDA-8C58-2F93BA49AF0C}"/>
          </ac:spMkLst>
        </pc:spChg>
      </pc:sldChg>
      <pc:sldChg chg="modSp mod">
        <pc:chgData name="Matilda Kaari" userId="afe9668d-691b-4006-b4f8-d21b88016e85" providerId="ADAL" clId="{A33DCD32-DD5F-A34D-9210-A7532E22D371}" dt="2023-03-09T13:00:21.065" v="464" actId="20577"/>
        <pc:sldMkLst>
          <pc:docMk/>
          <pc:sldMk cId="137633109" sldId="313"/>
        </pc:sldMkLst>
        <pc:spChg chg="mod">
          <ac:chgData name="Matilda Kaari" userId="afe9668d-691b-4006-b4f8-d21b88016e85" providerId="ADAL" clId="{A33DCD32-DD5F-A34D-9210-A7532E22D371}" dt="2023-03-09T13:00:21.065" v="464" actId="20577"/>
          <ac:spMkLst>
            <pc:docMk/>
            <pc:sldMk cId="137633109" sldId="313"/>
            <ac:spMk id="3" creationId="{6B3020E0-F409-4875-8578-AA27112A71C3}"/>
          </ac:spMkLst>
        </pc:spChg>
        <pc:spChg chg="mod">
          <ac:chgData name="Matilda Kaari" userId="afe9668d-691b-4006-b4f8-d21b88016e85" providerId="ADAL" clId="{A33DCD32-DD5F-A34D-9210-A7532E22D371}" dt="2023-03-09T12:59:44.428" v="452"/>
          <ac:spMkLst>
            <pc:docMk/>
            <pc:sldMk cId="137633109" sldId="313"/>
            <ac:spMk id="4" creationId="{90F83919-0948-4DDA-8C58-2F93BA49AF0C}"/>
          </ac:spMkLst>
        </pc:spChg>
      </pc:sldChg>
      <pc:sldChg chg="modSp mod">
        <pc:chgData name="Matilda Kaari" userId="afe9668d-691b-4006-b4f8-d21b88016e85" providerId="ADAL" clId="{A33DCD32-DD5F-A34D-9210-A7532E22D371}" dt="2023-03-09T13:01:18.750" v="498" actId="20577"/>
        <pc:sldMkLst>
          <pc:docMk/>
          <pc:sldMk cId="1801604675" sldId="314"/>
        </pc:sldMkLst>
        <pc:spChg chg="mod">
          <ac:chgData name="Matilda Kaari" userId="afe9668d-691b-4006-b4f8-d21b88016e85" providerId="ADAL" clId="{A33DCD32-DD5F-A34D-9210-A7532E22D371}" dt="2023-03-09T13:01:18.750" v="498" actId="20577"/>
          <ac:spMkLst>
            <pc:docMk/>
            <pc:sldMk cId="1801604675" sldId="314"/>
            <ac:spMk id="3" creationId="{6B3020E0-F409-4875-8578-AA27112A71C3}"/>
          </ac:spMkLst>
        </pc:spChg>
        <pc:spChg chg="mod">
          <ac:chgData name="Matilda Kaari" userId="afe9668d-691b-4006-b4f8-d21b88016e85" providerId="ADAL" clId="{A33DCD32-DD5F-A34D-9210-A7532E22D371}" dt="2023-03-09T13:00:45.776" v="480" actId="20577"/>
          <ac:spMkLst>
            <pc:docMk/>
            <pc:sldMk cId="1801604675" sldId="314"/>
            <ac:spMk id="4" creationId="{90F83919-0948-4DDA-8C58-2F93BA49AF0C}"/>
          </ac:spMkLst>
        </pc:spChg>
      </pc:sldChg>
      <pc:sldChg chg="modSp mod">
        <pc:chgData name="Matilda Kaari" userId="afe9668d-691b-4006-b4f8-d21b88016e85" providerId="ADAL" clId="{A33DCD32-DD5F-A34D-9210-A7532E22D371}" dt="2023-03-09T13:03:41.244" v="549" actId="207"/>
        <pc:sldMkLst>
          <pc:docMk/>
          <pc:sldMk cId="4081260974" sldId="315"/>
        </pc:sldMkLst>
        <pc:spChg chg="mod">
          <ac:chgData name="Matilda Kaari" userId="afe9668d-691b-4006-b4f8-d21b88016e85" providerId="ADAL" clId="{A33DCD32-DD5F-A34D-9210-A7532E22D371}" dt="2023-03-09T13:03:41.244" v="549" actId="207"/>
          <ac:spMkLst>
            <pc:docMk/>
            <pc:sldMk cId="4081260974" sldId="315"/>
            <ac:spMk id="3" creationId="{6B3020E0-F409-4875-8578-AA27112A71C3}"/>
          </ac:spMkLst>
        </pc:spChg>
        <pc:spChg chg="mod">
          <ac:chgData name="Matilda Kaari" userId="afe9668d-691b-4006-b4f8-d21b88016e85" providerId="ADAL" clId="{A33DCD32-DD5F-A34D-9210-A7532E22D371}" dt="2023-03-09T13:01:29.230" v="499"/>
          <ac:spMkLst>
            <pc:docMk/>
            <pc:sldMk cId="4081260974" sldId="315"/>
            <ac:spMk id="4" creationId="{90F83919-0948-4DDA-8C58-2F93BA49AF0C}"/>
          </ac:spMkLst>
        </pc:spChg>
      </pc:sldChg>
      <pc:sldChg chg="modSp mod">
        <pc:chgData name="Matilda Kaari" userId="afe9668d-691b-4006-b4f8-d21b88016e85" providerId="ADAL" clId="{A33DCD32-DD5F-A34D-9210-A7532E22D371}" dt="2023-03-09T13:04:27.911" v="571" actId="20577"/>
        <pc:sldMkLst>
          <pc:docMk/>
          <pc:sldMk cId="540723850" sldId="316"/>
        </pc:sldMkLst>
        <pc:spChg chg="mod">
          <ac:chgData name="Matilda Kaari" userId="afe9668d-691b-4006-b4f8-d21b88016e85" providerId="ADAL" clId="{A33DCD32-DD5F-A34D-9210-A7532E22D371}" dt="2023-03-09T13:04:27.911" v="571" actId="20577"/>
          <ac:spMkLst>
            <pc:docMk/>
            <pc:sldMk cId="540723850" sldId="316"/>
            <ac:spMk id="3" creationId="{6B3020E0-F409-4875-8578-AA27112A71C3}"/>
          </ac:spMkLst>
        </pc:spChg>
        <pc:spChg chg="mod">
          <ac:chgData name="Matilda Kaari" userId="afe9668d-691b-4006-b4f8-d21b88016e85" providerId="ADAL" clId="{A33DCD32-DD5F-A34D-9210-A7532E22D371}" dt="2023-03-09T13:04:06.034" v="567" actId="20577"/>
          <ac:spMkLst>
            <pc:docMk/>
            <pc:sldMk cId="540723850" sldId="316"/>
            <ac:spMk id="4" creationId="{90F83919-0948-4DDA-8C58-2F93BA49AF0C}"/>
          </ac:spMkLst>
        </pc:spChg>
      </pc:sldChg>
      <pc:sldChg chg="modSp mod">
        <pc:chgData name="Matilda Kaari" userId="afe9668d-691b-4006-b4f8-d21b88016e85" providerId="ADAL" clId="{A33DCD32-DD5F-A34D-9210-A7532E22D371}" dt="2023-03-09T13:06:14.886" v="598" actId="1076"/>
        <pc:sldMkLst>
          <pc:docMk/>
          <pc:sldMk cId="1482427996" sldId="317"/>
        </pc:sldMkLst>
        <pc:spChg chg="mod">
          <ac:chgData name="Matilda Kaari" userId="afe9668d-691b-4006-b4f8-d21b88016e85" providerId="ADAL" clId="{A33DCD32-DD5F-A34D-9210-A7532E22D371}" dt="2023-03-09T13:06:12.883" v="597" actId="1076"/>
          <ac:spMkLst>
            <pc:docMk/>
            <pc:sldMk cId="1482427996" sldId="317"/>
            <ac:spMk id="3" creationId="{6B3020E0-F409-4875-8578-AA27112A71C3}"/>
          </ac:spMkLst>
        </pc:spChg>
        <pc:spChg chg="mod">
          <ac:chgData name="Matilda Kaari" userId="afe9668d-691b-4006-b4f8-d21b88016e85" providerId="ADAL" clId="{A33DCD32-DD5F-A34D-9210-A7532E22D371}" dt="2023-03-09T13:05:38.649" v="588"/>
          <ac:spMkLst>
            <pc:docMk/>
            <pc:sldMk cId="1482427996" sldId="317"/>
            <ac:spMk id="4" creationId="{90F83919-0948-4DDA-8C58-2F93BA49AF0C}"/>
          </ac:spMkLst>
        </pc:spChg>
        <pc:picChg chg="mod">
          <ac:chgData name="Matilda Kaari" userId="afe9668d-691b-4006-b4f8-d21b88016e85" providerId="ADAL" clId="{A33DCD32-DD5F-A34D-9210-A7532E22D371}" dt="2023-03-09T13:06:14.886" v="598" actId="1076"/>
          <ac:picMkLst>
            <pc:docMk/>
            <pc:sldMk cId="1482427996" sldId="317"/>
            <ac:picMk id="2" creationId="{56AA2128-B2D7-40B1-60D4-6C3E26656A80}"/>
          </ac:picMkLst>
        </pc:picChg>
      </pc:sldChg>
      <pc:sldChg chg="modSp mod">
        <pc:chgData name="Matilda Kaari" userId="afe9668d-691b-4006-b4f8-d21b88016e85" providerId="ADAL" clId="{A33DCD32-DD5F-A34D-9210-A7532E22D371}" dt="2023-03-09T13:07:40.692" v="622" actId="207"/>
        <pc:sldMkLst>
          <pc:docMk/>
          <pc:sldMk cId="2141202995" sldId="318"/>
        </pc:sldMkLst>
        <pc:spChg chg="mod">
          <ac:chgData name="Matilda Kaari" userId="afe9668d-691b-4006-b4f8-d21b88016e85" providerId="ADAL" clId="{A33DCD32-DD5F-A34D-9210-A7532E22D371}" dt="2023-03-09T13:07:40.692" v="622" actId="207"/>
          <ac:spMkLst>
            <pc:docMk/>
            <pc:sldMk cId="2141202995" sldId="318"/>
            <ac:spMk id="3" creationId="{6B3020E0-F409-4875-8578-AA27112A71C3}"/>
          </ac:spMkLst>
        </pc:spChg>
        <pc:spChg chg="mod">
          <ac:chgData name="Matilda Kaari" userId="afe9668d-691b-4006-b4f8-d21b88016e85" providerId="ADAL" clId="{A33DCD32-DD5F-A34D-9210-A7532E22D371}" dt="2023-03-09T13:06:48.456" v="606" actId="20577"/>
          <ac:spMkLst>
            <pc:docMk/>
            <pc:sldMk cId="2141202995" sldId="318"/>
            <ac:spMk id="4" creationId="{90F83919-0948-4DDA-8C58-2F93BA49AF0C}"/>
          </ac:spMkLst>
        </pc:spChg>
      </pc:sldChg>
      <pc:sldChg chg="modSp mod">
        <pc:chgData name="Matilda Kaari" userId="afe9668d-691b-4006-b4f8-d21b88016e85" providerId="ADAL" clId="{A33DCD32-DD5F-A34D-9210-A7532E22D371}" dt="2023-03-09T13:08:59.025" v="637" actId="207"/>
        <pc:sldMkLst>
          <pc:docMk/>
          <pc:sldMk cId="2484573155" sldId="319"/>
        </pc:sldMkLst>
        <pc:spChg chg="mod">
          <ac:chgData name="Matilda Kaari" userId="afe9668d-691b-4006-b4f8-d21b88016e85" providerId="ADAL" clId="{A33DCD32-DD5F-A34D-9210-A7532E22D371}" dt="2023-03-09T13:08:59.025" v="637" actId="207"/>
          <ac:spMkLst>
            <pc:docMk/>
            <pc:sldMk cId="2484573155" sldId="319"/>
            <ac:spMk id="3" creationId="{6B3020E0-F409-4875-8578-AA27112A71C3}"/>
          </ac:spMkLst>
        </pc:spChg>
        <pc:spChg chg="mod">
          <ac:chgData name="Matilda Kaari" userId="afe9668d-691b-4006-b4f8-d21b88016e85" providerId="ADAL" clId="{A33DCD32-DD5F-A34D-9210-A7532E22D371}" dt="2023-03-09T13:07:54.902" v="624"/>
          <ac:spMkLst>
            <pc:docMk/>
            <pc:sldMk cId="2484573155" sldId="319"/>
            <ac:spMk id="4" creationId="{90F83919-0948-4DDA-8C58-2F93BA49AF0C}"/>
          </ac:spMkLst>
        </pc:spChg>
      </pc:sldChg>
      <pc:sldChg chg="modSp mod">
        <pc:chgData name="Matilda Kaari" userId="afe9668d-691b-4006-b4f8-d21b88016e85" providerId="ADAL" clId="{A33DCD32-DD5F-A34D-9210-A7532E22D371}" dt="2023-03-09T13:09:34.477" v="643" actId="20577"/>
        <pc:sldMkLst>
          <pc:docMk/>
          <pc:sldMk cId="2639585841" sldId="320"/>
        </pc:sldMkLst>
        <pc:spChg chg="mod">
          <ac:chgData name="Matilda Kaari" userId="afe9668d-691b-4006-b4f8-d21b88016e85" providerId="ADAL" clId="{A33DCD32-DD5F-A34D-9210-A7532E22D371}" dt="2023-03-09T13:09:34.477" v="643" actId="20577"/>
          <ac:spMkLst>
            <pc:docMk/>
            <pc:sldMk cId="2639585841" sldId="320"/>
            <ac:spMk id="3" creationId="{6B3020E0-F409-4875-8578-AA27112A71C3}"/>
          </ac:spMkLst>
        </pc:spChg>
        <pc:spChg chg="mod">
          <ac:chgData name="Matilda Kaari" userId="afe9668d-691b-4006-b4f8-d21b88016e85" providerId="ADAL" clId="{A33DCD32-DD5F-A34D-9210-A7532E22D371}" dt="2023-03-09T13:09:17.835" v="639"/>
          <ac:spMkLst>
            <pc:docMk/>
            <pc:sldMk cId="2639585841" sldId="320"/>
            <ac:spMk id="4" creationId="{90F83919-0948-4DDA-8C58-2F93BA49AF0C}"/>
          </ac:spMkLst>
        </pc:spChg>
      </pc:sldChg>
      <pc:sldChg chg="modSp mod">
        <pc:chgData name="Matilda Kaari" userId="afe9668d-691b-4006-b4f8-d21b88016e85" providerId="ADAL" clId="{A33DCD32-DD5F-A34D-9210-A7532E22D371}" dt="2023-03-09T13:10:10.189" v="670" actId="20577"/>
        <pc:sldMkLst>
          <pc:docMk/>
          <pc:sldMk cId="128005197" sldId="321"/>
        </pc:sldMkLst>
        <pc:spChg chg="mod">
          <ac:chgData name="Matilda Kaari" userId="afe9668d-691b-4006-b4f8-d21b88016e85" providerId="ADAL" clId="{A33DCD32-DD5F-A34D-9210-A7532E22D371}" dt="2023-03-09T13:10:10.189" v="670" actId="20577"/>
          <ac:spMkLst>
            <pc:docMk/>
            <pc:sldMk cId="128005197" sldId="321"/>
            <ac:spMk id="3" creationId="{6B3020E0-F409-4875-8578-AA27112A71C3}"/>
          </ac:spMkLst>
        </pc:spChg>
        <pc:spChg chg="mod">
          <ac:chgData name="Matilda Kaari" userId="afe9668d-691b-4006-b4f8-d21b88016e85" providerId="ADAL" clId="{A33DCD32-DD5F-A34D-9210-A7532E22D371}" dt="2023-03-09T13:09:57.240" v="664" actId="20577"/>
          <ac:spMkLst>
            <pc:docMk/>
            <pc:sldMk cId="128005197" sldId="321"/>
            <ac:spMk id="4" creationId="{90F83919-0948-4DDA-8C58-2F93BA49AF0C}"/>
          </ac:spMkLst>
        </pc:spChg>
      </pc:sldChg>
      <pc:sldChg chg="modSp mod">
        <pc:chgData name="Matilda Kaari" userId="afe9668d-691b-4006-b4f8-d21b88016e85" providerId="ADAL" clId="{A33DCD32-DD5F-A34D-9210-A7532E22D371}" dt="2023-03-09T13:10:44.870" v="677" actId="1076"/>
        <pc:sldMkLst>
          <pc:docMk/>
          <pc:sldMk cId="3482524341" sldId="322"/>
        </pc:sldMkLst>
        <pc:spChg chg="mod">
          <ac:chgData name="Matilda Kaari" userId="afe9668d-691b-4006-b4f8-d21b88016e85" providerId="ADAL" clId="{A33DCD32-DD5F-A34D-9210-A7532E22D371}" dt="2023-03-09T13:10:44.870" v="677" actId="1076"/>
          <ac:spMkLst>
            <pc:docMk/>
            <pc:sldMk cId="3482524341" sldId="322"/>
            <ac:spMk id="3" creationId="{6B3020E0-F409-4875-8578-AA27112A71C3}"/>
          </ac:spMkLst>
        </pc:spChg>
        <pc:spChg chg="mod">
          <ac:chgData name="Matilda Kaari" userId="afe9668d-691b-4006-b4f8-d21b88016e85" providerId="ADAL" clId="{A33DCD32-DD5F-A34D-9210-A7532E22D371}" dt="2023-03-09T13:10:19.853" v="672"/>
          <ac:spMkLst>
            <pc:docMk/>
            <pc:sldMk cId="3482524341" sldId="322"/>
            <ac:spMk id="4" creationId="{90F83919-0948-4DDA-8C58-2F93BA49AF0C}"/>
          </ac:spMkLst>
        </pc:spChg>
      </pc:sldChg>
      <pc:sldChg chg="modSp mod">
        <pc:chgData name="Matilda Kaari" userId="afe9668d-691b-4006-b4f8-d21b88016e85" providerId="ADAL" clId="{A33DCD32-DD5F-A34D-9210-A7532E22D371}" dt="2023-03-09T13:11:15.773" v="688" actId="20577"/>
        <pc:sldMkLst>
          <pc:docMk/>
          <pc:sldMk cId="3845539703" sldId="323"/>
        </pc:sldMkLst>
        <pc:spChg chg="mod">
          <ac:chgData name="Matilda Kaari" userId="afe9668d-691b-4006-b4f8-d21b88016e85" providerId="ADAL" clId="{A33DCD32-DD5F-A34D-9210-A7532E22D371}" dt="2023-03-09T13:11:15.773" v="688" actId="20577"/>
          <ac:spMkLst>
            <pc:docMk/>
            <pc:sldMk cId="3845539703" sldId="323"/>
            <ac:spMk id="3" creationId="{6B3020E0-F409-4875-8578-AA27112A71C3}"/>
          </ac:spMkLst>
        </pc:spChg>
        <pc:spChg chg="mod">
          <ac:chgData name="Matilda Kaari" userId="afe9668d-691b-4006-b4f8-d21b88016e85" providerId="ADAL" clId="{A33DCD32-DD5F-A34D-9210-A7532E22D371}" dt="2023-03-09T13:10:54.403" v="679"/>
          <ac:spMkLst>
            <pc:docMk/>
            <pc:sldMk cId="3845539703" sldId="323"/>
            <ac:spMk id="4" creationId="{90F83919-0948-4DDA-8C58-2F93BA49AF0C}"/>
          </ac:spMkLst>
        </pc:spChg>
      </pc:sldChg>
      <pc:sldChg chg="modSp mod">
        <pc:chgData name="Matilda Kaari" userId="afe9668d-691b-4006-b4f8-d21b88016e85" providerId="ADAL" clId="{A33DCD32-DD5F-A34D-9210-A7532E22D371}" dt="2023-03-09T13:11:51.400" v="708" actId="20577"/>
        <pc:sldMkLst>
          <pc:docMk/>
          <pc:sldMk cId="190630051" sldId="324"/>
        </pc:sldMkLst>
        <pc:spChg chg="mod">
          <ac:chgData name="Matilda Kaari" userId="afe9668d-691b-4006-b4f8-d21b88016e85" providerId="ADAL" clId="{A33DCD32-DD5F-A34D-9210-A7532E22D371}" dt="2023-03-09T13:11:51.400" v="708" actId="20577"/>
          <ac:spMkLst>
            <pc:docMk/>
            <pc:sldMk cId="190630051" sldId="324"/>
            <ac:spMk id="3" creationId="{6B3020E0-F409-4875-8578-AA27112A71C3}"/>
          </ac:spMkLst>
        </pc:spChg>
        <pc:spChg chg="mod">
          <ac:chgData name="Matilda Kaari" userId="afe9668d-691b-4006-b4f8-d21b88016e85" providerId="ADAL" clId="{A33DCD32-DD5F-A34D-9210-A7532E22D371}" dt="2023-03-09T13:11:32.959" v="699" actId="20577"/>
          <ac:spMkLst>
            <pc:docMk/>
            <pc:sldMk cId="190630051" sldId="324"/>
            <ac:spMk id="4" creationId="{90F83919-0948-4DDA-8C58-2F93BA49AF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5A8D8-7143-4B4D-BFA3-61C94F9DD360}" type="datetimeFigureOut">
              <a:rPr lang="fr-FR" smtClean="0"/>
              <a:t>11/04/2023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997F-8BED-4825-8EFD-39D78F1FD334}" type="slidenum">
              <a:rPr lang="fr-FR" smtClean="0"/>
              <a:t>‹#›</a:t>
            </a:fld>
            <a:endParaRPr lang="fr-FR"/>
          </a:p>
        </p:txBody>
      </p:sp>
    </p:spTree>
    <p:extLst>
      <p:ext uri="{BB962C8B-B14F-4D97-AF65-F5344CB8AC3E}">
        <p14:creationId xmlns:p14="http://schemas.microsoft.com/office/powerpoint/2010/main" val="5840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3AA997F-8BED-4825-8EFD-39D78F1FD334}" type="slidenum">
              <a:rPr lang="fr-FR" smtClean="0"/>
              <a:t>1</a:t>
            </a:fld>
            <a:endParaRPr lang="fr-FR"/>
          </a:p>
        </p:txBody>
      </p:sp>
    </p:spTree>
    <p:extLst>
      <p:ext uri="{BB962C8B-B14F-4D97-AF65-F5344CB8AC3E}">
        <p14:creationId xmlns:p14="http://schemas.microsoft.com/office/powerpoint/2010/main" val="302266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10</a:t>
            </a:fld>
            <a:endParaRPr lang="fr-FR"/>
          </a:p>
        </p:txBody>
      </p:sp>
    </p:spTree>
    <p:extLst>
      <p:ext uri="{BB962C8B-B14F-4D97-AF65-F5344CB8AC3E}">
        <p14:creationId xmlns:p14="http://schemas.microsoft.com/office/powerpoint/2010/main" val="275211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11</a:t>
            </a:fld>
            <a:endParaRPr lang="fr-FR"/>
          </a:p>
        </p:txBody>
      </p:sp>
    </p:spTree>
    <p:extLst>
      <p:ext uri="{BB962C8B-B14F-4D97-AF65-F5344CB8AC3E}">
        <p14:creationId xmlns:p14="http://schemas.microsoft.com/office/powerpoint/2010/main" val="114359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12</a:t>
            </a:fld>
            <a:endParaRPr lang="fr-FR"/>
          </a:p>
        </p:txBody>
      </p:sp>
    </p:spTree>
    <p:extLst>
      <p:ext uri="{BB962C8B-B14F-4D97-AF65-F5344CB8AC3E}">
        <p14:creationId xmlns:p14="http://schemas.microsoft.com/office/powerpoint/2010/main" val="23441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Download the excel sheet from the options of the Download button.</a:t>
            </a:r>
          </a:p>
        </p:txBody>
      </p:sp>
      <p:sp>
        <p:nvSpPr>
          <p:cNvPr id="4" name="Slide Number Placeholder 3"/>
          <p:cNvSpPr>
            <a:spLocks noGrp="1"/>
          </p:cNvSpPr>
          <p:nvPr>
            <p:ph type="sldNum" sz="quarter" idx="5"/>
          </p:nvPr>
        </p:nvSpPr>
        <p:spPr/>
        <p:txBody>
          <a:bodyPr/>
          <a:lstStyle/>
          <a:p>
            <a:fld id="{43AA997F-8BED-4825-8EFD-39D78F1FD334}" type="slidenum">
              <a:rPr lang="fr-FR" smtClean="0"/>
              <a:t>13</a:t>
            </a:fld>
            <a:endParaRPr lang="fr-FR"/>
          </a:p>
        </p:txBody>
      </p:sp>
    </p:spTree>
    <p:extLst>
      <p:ext uri="{BB962C8B-B14F-4D97-AF65-F5344CB8AC3E}">
        <p14:creationId xmlns:p14="http://schemas.microsoft.com/office/powerpoint/2010/main" val="63391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a:t>L'indicateur fait partie de la série d'indicateurs des objectifs de développement durable (ODD) de l'UE. </a:t>
            </a:r>
          </a:p>
          <a:p>
            <a:pPr marL="0" indent="0">
              <a:buFontTx/>
              <a:buNone/>
            </a:pPr>
            <a:endParaRPr lang="fr-FR" dirty="0"/>
          </a:p>
          <a:p>
            <a:pPr marL="0" indent="0">
              <a:buFontTx/>
              <a:buNone/>
            </a:pPr>
            <a:r>
              <a:rPr lang="fr-FR" dirty="0"/>
              <a:t>Il est utilisé pour suivre les progrès accomplis dans la réalisation de l'ODD 13 sur l'action climatique, qui est intégré dans les priorités de la Commission européenne dans le cadre du Green Deal européen. L'ODD 13 vise à renforcer la résilience et la capacité d'adaptation des pays face aux risques liés au climat et aux catastrophes naturelles en intégrant des mesures d'atténuation et d'adaptation au changement climatique dans les stratégies, les politiques et la planification nationales.</a:t>
            </a:r>
          </a:p>
          <a:p>
            <a:pPr marL="0" indent="0">
              <a:buFontTx/>
              <a:buNone/>
            </a:pPr>
            <a:endParaRPr lang="fr-FR" dirty="0"/>
          </a:p>
          <a:p>
            <a:pPr marL="0" indent="0">
              <a:buFontTx/>
              <a:buNone/>
            </a:pPr>
            <a:r>
              <a:rPr lang="fr-FR" dirty="0"/>
              <a:t>L'indicateur peut être considéré comme similaire aux indicateurs 1.5.2 et 11.5.2 des ODD mondiaux "Pertes économiques directes dues aux catastrophes par rapport au PIB </a:t>
            </a:r>
            <a:r>
              <a:rPr lang="fr-FR" dirty="0" err="1"/>
              <a:t>mondial".L'UE</a:t>
            </a:r>
            <a:r>
              <a:rPr lang="fr-FR" dirty="0"/>
              <a:t> fait de la résilience aux catastrophes et au climat un objectif central de son aide humanitaire. Le marqueur de résilience de l'UE est utilisé dans tous les projets humanitaires pour définir les moyens de réduire les risques de catastrophe et de renforcer les capacités d'adaptation des populations aux catastrophes et aux crises. Le plan d'action pour le cadre de Sendai pour la réduction des risques de catastrophe 2015 - 2030 met fortement l'accent sur l'adaptation au changement climatique, en la reliant aux stratégies de réduction des risques de catastrophe et à leur mise en œuvre cohérente dans les pays partenaires de l’UE.</a:t>
            </a:r>
          </a:p>
          <a:p>
            <a:pPr marL="0" indent="0">
              <a:buFontTx/>
              <a:buNone/>
            </a:pPr>
            <a:endParaRPr lang="fr-FR" dirty="0"/>
          </a:p>
          <a:p>
            <a:pPr marL="0" indent="0">
              <a:buFontTx/>
              <a:buNone/>
            </a:pPr>
            <a:r>
              <a:rPr lang="fr-FR" dirty="0"/>
              <a:t>En outre, la nouvelle stratégie d'adaptation de l'UE préconise une adaptation plus intelligente, plus rapide et plus systématique afin de concrétiser la vision selon laquelle, en 2050, l'UE sera une société résiliente au changement climatique, pleinement adaptée aux effets inévitables du changement climatique.</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14</a:t>
            </a:fld>
            <a:endParaRPr lang="fr-FR"/>
          </a:p>
        </p:txBody>
      </p:sp>
    </p:spTree>
    <p:extLst>
      <p:ext uri="{BB962C8B-B14F-4D97-AF65-F5344CB8AC3E}">
        <p14:creationId xmlns:p14="http://schemas.microsoft.com/office/powerpoint/2010/main" val="339919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Tableau a été fondé en 2003 à la suite d'un projet informatique à Stanford qui visait à améliorer le flux d'analyse et à rendre les données plus accessibles grâce à la </a:t>
            </a:r>
            <a:r>
              <a:rPr lang="fr-FR" dirty="0" err="1"/>
              <a:t>visualisation.Tableau</a:t>
            </a:r>
            <a:r>
              <a:rPr lang="fr-FR" dirty="0"/>
              <a:t> est un outil de visualisation de données et de veille stratégique utilisé pour la création de rapports et l'analyse de vastes volumes de données. Il aide les utilisateurs à créer différents diagrammes, graphiques, cartes, tableaux de bord et histoires pour visualiser et analyser les données, afin de faciliter la prise de décision.</a:t>
            </a:r>
          </a:p>
          <a:p>
            <a:endParaRPr lang="fr-FR" dirty="0"/>
          </a:p>
          <a:p>
            <a:r>
              <a:rPr lang="fr-FR" dirty="0"/>
              <a:t>Caractéristiques de Tableau</a:t>
            </a:r>
          </a:p>
          <a:p>
            <a:pPr marL="171450" indent="-171450">
              <a:buFont typeface="Arial" panose="020B0604020202020204" pitchFamily="34" charset="0"/>
              <a:buChar char="•"/>
            </a:pPr>
            <a:r>
              <a:rPr lang="fr-FR" dirty="0"/>
              <a:t>Tableau permet de découvrir et d'explorer des données puissantes, ce qui permet aux utilisateurs de répondre à des questions importantes en quelques secondes.</a:t>
            </a:r>
          </a:p>
          <a:p>
            <a:pPr marL="171450" indent="-171450">
              <a:buFont typeface="Arial" panose="020B0604020202020204" pitchFamily="34" charset="0"/>
              <a:buChar char="•"/>
            </a:pPr>
            <a:r>
              <a:rPr lang="fr-FR" dirty="0"/>
              <a:t>Aucune connaissance préalable en programmation n'est nécessaire ; les utilisateurs sans expérience peuvent commencer immédiatement à créer des visualisations à l'aide de Tableau.</a:t>
            </a:r>
          </a:p>
          <a:p>
            <a:pPr marL="171450" indent="-171450">
              <a:buFont typeface="Arial" panose="020B0604020202020204" pitchFamily="34" charset="0"/>
              <a:buChar char="•"/>
            </a:pPr>
            <a:r>
              <a:rPr lang="fr-FR" dirty="0"/>
              <a:t>Il peut se connecter à plusieurs sources de données que les autres outils de BI ne prennent pas en charge. Tableau permet aux utilisateurs de créer des rapports en joignant et en mélangeant différents ensembles de données.</a:t>
            </a:r>
          </a:p>
          <a:p>
            <a:pPr marL="171450" indent="-171450">
              <a:buFont typeface="Arial" panose="020B0604020202020204" pitchFamily="34" charset="0"/>
              <a:buChar char="•"/>
            </a:pPr>
            <a:r>
              <a:rPr lang="fr-FR" dirty="0"/>
              <a:t>Tableau Server permet de centraliser la gestion de toutes les sources de données publiées au sein d'une organisation.</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15</a:t>
            </a:fld>
            <a:endParaRPr lang="fr-FR"/>
          </a:p>
        </p:txBody>
      </p:sp>
    </p:spTree>
    <p:extLst>
      <p:ext uri="{BB962C8B-B14F-4D97-AF65-F5344CB8AC3E}">
        <p14:creationId xmlns:p14="http://schemas.microsoft.com/office/powerpoint/2010/main" val="1219372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16</a:t>
            </a:fld>
            <a:endParaRPr lang="fr-FR"/>
          </a:p>
        </p:txBody>
      </p:sp>
    </p:spTree>
    <p:extLst>
      <p:ext uri="{BB962C8B-B14F-4D97-AF65-F5344CB8AC3E}">
        <p14:creationId xmlns:p14="http://schemas.microsoft.com/office/powerpoint/2010/main" val="47570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17</a:t>
            </a:fld>
            <a:endParaRPr lang="fr-FR"/>
          </a:p>
        </p:txBody>
      </p:sp>
    </p:spTree>
    <p:extLst>
      <p:ext uri="{BB962C8B-B14F-4D97-AF65-F5344CB8AC3E}">
        <p14:creationId xmlns:p14="http://schemas.microsoft.com/office/powerpoint/2010/main" val="303666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entreprises peuvent utiliser la curation de données pour conserver des informations importantes et des recherches précieuses. Elle permet aux données d'avoir un format organisé et propre, ce qui contribue à rendre les ensembles de données clairs et concis. Apprendre ce qu'est la conservation des données peut vous aider à identifier les moyens de gérer et de transférer les données de manière à ce qu'elles soient exemptes d'erreurs et faciles à comprendre. </a:t>
            </a:r>
          </a:p>
          <a:p>
            <a:endParaRPr lang="fr-FR" dirty="0"/>
          </a:p>
          <a:p>
            <a:r>
              <a:rPr lang="fr-FR" dirty="0"/>
              <a:t>Qu'est-ce que la conservation des données ?</a:t>
            </a:r>
          </a:p>
          <a:p>
            <a:r>
              <a:rPr lang="fr-FR" dirty="0"/>
              <a:t>La conservation des données est la pratique qui consiste à rassembler et à gérer des données à des fins d'analyse. L'objectif de la conservation des données est d'élargir la prise de conscience et la connaissance d'un sujet spécifique. La conservation des données consiste à collecter des informations à l'aide d'une méthodologie de recherche, puis à transformer les données indépendantes en ensembles de données organisés.</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18</a:t>
            </a:fld>
            <a:endParaRPr lang="fr-FR"/>
          </a:p>
        </p:txBody>
      </p:sp>
    </p:spTree>
    <p:extLst>
      <p:ext uri="{BB962C8B-B14F-4D97-AF65-F5344CB8AC3E}">
        <p14:creationId xmlns:p14="http://schemas.microsoft.com/office/powerpoint/2010/main" val="3745870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19</a:t>
            </a:fld>
            <a:endParaRPr lang="fr-FR"/>
          </a:p>
        </p:txBody>
      </p:sp>
    </p:spTree>
    <p:extLst>
      <p:ext uri="{BB962C8B-B14F-4D97-AF65-F5344CB8AC3E}">
        <p14:creationId xmlns:p14="http://schemas.microsoft.com/office/powerpoint/2010/main" val="18162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a:t>
            </a:fld>
            <a:endParaRPr lang="fr-FR"/>
          </a:p>
        </p:txBody>
      </p:sp>
    </p:spTree>
    <p:extLst>
      <p:ext uri="{BB962C8B-B14F-4D97-AF65-F5344CB8AC3E}">
        <p14:creationId xmlns:p14="http://schemas.microsoft.com/office/powerpoint/2010/main" val="428462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20</a:t>
            </a:fld>
            <a:endParaRPr lang="fr-FR"/>
          </a:p>
        </p:txBody>
      </p:sp>
    </p:spTree>
    <p:extLst>
      <p:ext uri="{BB962C8B-B14F-4D97-AF65-F5344CB8AC3E}">
        <p14:creationId xmlns:p14="http://schemas.microsoft.com/office/powerpoint/2010/main" val="217863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21</a:t>
            </a:fld>
            <a:endParaRPr lang="fr-FR"/>
          </a:p>
        </p:txBody>
      </p:sp>
    </p:spTree>
    <p:extLst>
      <p:ext uri="{BB962C8B-B14F-4D97-AF65-F5344CB8AC3E}">
        <p14:creationId xmlns:p14="http://schemas.microsoft.com/office/powerpoint/2010/main" val="428824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22</a:t>
            </a:fld>
            <a:endParaRPr lang="fr-FR"/>
          </a:p>
        </p:txBody>
      </p:sp>
    </p:spTree>
    <p:extLst>
      <p:ext uri="{BB962C8B-B14F-4D97-AF65-F5344CB8AC3E}">
        <p14:creationId xmlns:p14="http://schemas.microsoft.com/office/powerpoint/2010/main" val="1109105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23</a:t>
            </a:fld>
            <a:endParaRPr lang="fr-FR"/>
          </a:p>
        </p:txBody>
      </p:sp>
    </p:spTree>
    <p:extLst>
      <p:ext uri="{BB962C8B-B14F-4D97-AF65-F5344CB8AC3E}">
        <p14:creationId xmlns:p14="http://schemas.microsoft.com/office/powerpoint/2010/main" val="397565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24</a:t>
            </a:fld>
            <a:endParaRPr lang="fr-FR"/>
          </a:p>
        </p:txBody>
      </p:sp>
    </p:spTree>
    <p:extLst>
      <p:ext uri="{BB962C8B-B14F-4D97-AF65-F5344CB8AC3E}">
        <p14:creationId xmlns:p14="http://schemas.microsoft.com/office/powerpoint/2010/main" val="251978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25</a:t>
            </a:fld>
            <a:endParaRPr lang="fr-FR"/>
          </a:p>
        </p:txBody>
      </p:sp>
    </p:spTree>
    <p:extLst>
      <p:ext uri="{BB962C8B-B14F-4D97-AF65-F5344CB8AC3E}">
        <p14:creationId xmlns:p14="http://schemas.microsoft.com/office/powerpoint/2010/main" val="3742773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26</a:t>
            </a:fld>
            <a:endParaRPr lang="fr-FR"/>
          </a:p>
        </p:txBody>
      </p:sp>
    </p:spTree>
    <p:extLst>
      <p:ext uri="{BB962C8B-B14F-4D97-AF65-F5344CB8AC3E}">
        <p14:creationId xmlns:p14="http://schemas.microsoft.com/office/powerpoint/2010/main" val="895847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27</a:t>
            </a:fld>
            <a:endParaRPr lang="fr-FR"/>
          </a:p>
        </p:txBody>
      </p:sp>
    </p:spTree>
    <p:extLst>
      <p:ext uri="{BB962C8B-B14F-4D97-AF65-F5344CB8AC3E}">
        <p14:creationId xmlns:p14="http://schemas.microsoft.com/office/powerpoint/2010/main" val="215603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vous voulez plus de pays/données/..., ajoutez-en autant que vous voulez dans le fichier Excel original et ouvrez un nouveau </a:t>
            </a:r>
            <a:r>
              <a:rPr lang="fr-FR" dirty="0" err="1"/>
              <a:t>Tableau.Explorez-le</a:t>
            </a:r>
            <a:r>
              <a:rPr lang="fr-FR" dirty="0"/>
              <a:t>, il s'agit d'un petit exemple, mais vous pouvez faire beaucoup de choses avec Tableau (assurez-vous simplement qu'il peut lire les données correctement).</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28</a:t>
            </a:fld>
            <a:endParaRPr lang="fr-FR"/>
          </a:p>
        </p:txBody>
      </p:sp>
    </p:spTree>
    <p:extLst>
      <p:ext uri="{BB962C8B-B14F-4D97-AF65-F5344CB8AC3E}">
        <p14:creationId xmlns:p14="http://schemas.microsoft.com/office/powerpoint/2010/main" val="3089034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29</a:t>
            </a:fld>
            <a:endParaRPr lang="fr-FR"/>
          </a:p>
        </p:txBody>
      </p:sp>
    </p:spTree>
    <p:extLst>
      <p:ext uri="{BB962C8B-B14F-4D97-AF65-F5344CB8AC3E}">
        <p14:creationId xmlns:p14="http://schemas.microsoft.com/office/powerpoint/2010/main" val="128394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3</a:t>
            </a:fld>
            <a:endParaRPr lang="fr-FR"/>
          </a:p>
        </p:txBody>
      </p:sp>
    </p:spTree>
    <p:extLst>
      <p:ext uri="{BB962C8B-B14F-4D97-AF65-F5344CB8AC3E}">
        <p14:creationId xmlns:p14="http://schemas.microsoft.com/office/powerpoint/2010/main" val="4282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L'importance de la visualisation des données est simple : elle aide les gens à voir, à interagir et à mieux comprendre les données. Qu'elle soit simple ou complexe, une bonne visualisation peut mettre tout le monde d'accord, quel que soit leur niveau d'expertise.</a:t>
            </a:r>
          </a:p>
          <a:p>
            <a:endParaRPr lang="fr-FR" dirty="0"/>
          </a:p>
          <a:p>
            <a:r>
              <a:rPr lang="fr-FR" dirty="0"/>
              <a:t>Il est difficile de penser à un secteur professionnel qui ne bénéficie pas d'une meilleure compréhension des données. Tous les domaines des STIM bénéficient de la compréhension des données, de même que les domaines de l'administration, de la finance, du marketing, de l'histoire, des biens de consommation, des services, de l'éducation, du sport, etc. Les applications pratiques et concrètes sont indéniables. Et comme la visualisation est si prolifique, c'est aussi l'une des compétences professionnelles les plus utiles à développer. Plus vous pouvez transmettre vos idées visuellement, que ce soit dans un tableau de bord ou dans un jeu de diapositives, mieux vous pouvez exploiter ces informations. Le concept de "</a:t>
            </a:r>
            <a:r>
              <a:rPr lang="fr-FR" dirty="0" err="1"/>
              <a:t>citizen</a:t>
            </a:r>
            <a:r>
              <a:rPr lang="fr-FR" dirty="0"/>
              <a:t> data </a:t>
            </a:r>
            <a:r>
              <a:rPr lang="fr-FR" dirty="0" err="1"/>
              <a:t>scientist</a:t>
            </a:r>
            <a:r>
              <a:rPr lang="fr-FR" dirty="0"/>
              <a:t>" est en plein essor. Les compétences évoluent pour s'adapter à un monde axé sur les données. Il est de plus en plus important pour les professionnels d'être capables d'utiliser des données pour prendre des décisions et d'utiliser des visuels pour raconter comment les données informent le qui, le quoi, le quand, le où et le comment. Alors que l'enseignement traditionnel trace généralement une ligne distincte entre la narration créative et l'analyse technique, le monde professionnel moderne apprécie également ceux qui peuvent passer de l'une à l'autre : la visualisation de données se situe juste au milieu de l'analyse et de la narration visuelle.</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4</a:t>
            </a:fld>
            <a:endParaRPr lang="fr-FR"/>
          </a:p>
        </p:txBody>
      </p:sp>
    </p:spTree>
    <p:extLst>
      <p:ext uri="{BB962C8B-B14F-4D97-AF65-F5344CB8AC3E}">
        <p14:creationId xmlns:p14="http://schemas.microsoft.com/office/powerpoint/2010/main" val="270760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Visualisation par : US Office of Management and Budget (2016) </a:t>
            </a:r>
          </a:p>
          <a:p>
            <a:endParaRPr lang="fr-FR" dirty="0"/>
          </a:p>
          <a:p>
            <a:r>
              <a:rPr lang="fr-FR" dirty="0"/>
              <a:t>Tous les gouvernements, et en particulier les États-Unis, ont des budgets publics notoirement obscurs et difficiles à comprendre. Cette carte, créée par la Maison Blanche sous la présidence de Barack Obama, décompose visuellement le budget 2016 de l'État américain afin de replacer les programmes gouvernementaux dans leur contexte. Il n'est pas certain qu'il s'agisse du tout premier budget interactif publié publiquement par le gouvernement américain, mais il reste archivé et instructif, même s'il s'agit d'un graphique </a:t>
            </a:r>
            <a:r>
              <a:rPr lang="fr-FR" dirty="0" err="1"/>
              <a:t>treemap</a:t>
            </a:r>
            <a:r>
              <a:rPr lang="fr-FR" dirty="0"/>
              <a:t> assez basique. </a:t>
            </a:r>
          </a:p>
          <a:p>
            <a:endParaRPr lang="fr-FR" dirty="0"/>
          </a:p>
          <a:p>
            <a:r>
              <a:rPr lang="fr-FR" dirty="0"/>
              <a:t>Ce qui rend cette visualisation si importante, c'est la méthode de diffusion. Il ne s'agit pas du </a:t>
            </a:r>
            <a:r>
              <a:rPr lang="fr-FR" dirty="0" err="1"/>
              <a:t>treemap</a:t>
            </a:r>
            <a:r>
              <a:rPr lang="fr-FR" dirty="0"/>
              <a:t> le plus innovant, ni de la visualisation interactive la plus innovante, et ce n'était pas la première visualisation largement connue d'un budget gouvernemental (le New York Times avait une incroyable visualisation du budget 2013 et le candidat Ross </a:t>
            </a:r>
            <a:r>
              <a:rPr lang="fr-FR" dirty="0" err="1"/>
              <a:t>Perot</a:t>
            </a:r>
            <a:r>
              <a:rPr lang="fr-FR" dirty="0"/>
              <a:t> était bien connu pour son utilisation des graphiques). Ce qui est important ici, c'est qu'une grande puissance mondiale a adopté la visualisation interactive de données pour communiquer avec les contribuables sur la destination de leurs impôts. Ce sujet compliqué et obscur a été rendu accessible grâce à une visualisation simple et claire.</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5</a:t>
            </a:fld>
            <a:endParaRPr lang="fr-FR"/>
          </a:p>
        </p:txBody>
      </p:sp>
    </p:spTree>
    <p:extLst>
      <p:ext uri="{BB962C8B-B14F-4D97-AF65-F5344CB8AC3E}">
        <p14:creationId xmlns:p14="http://schemas.microsoft.com/office/powerpoint/2010/main" val="179619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l'heure où l'"ère du Big Data" passe à la vitesse supérieure, la visualisation est un outil de plus en plus essentiel pour donner un sens aux billions de lignes de données générées chaque jour. La visualisation des données permet de raconter des histoires en rassemblant les données sous une forme plus facile à comprendre, en mettant en évidence les tendances et les valeurs aberrantes. Une bonne visualisation raconte une histoire, en éliminant le bruit des données et en mettant en évidence les informations utiles. </a:t>
            </a:r>
          </a:p>
          <a:p>
            <a:endParaRPr lang="fr-FR" dirty="0"/>
          </a:p>
          <a:p>
            <a:r>
              <a:rPr lang="fr-FR" dirty="0"/>
              <a:t>Cependant, il ne s'agit pas simplement d'habiller un graphique pour l'embellir ou d'ajouter la partie "info" d'une infographie. Une visualisation efficace des données est un délicat exercice d'équilibre entre la forme et la fonction. Le graphique le plus simple peut être trop ennuyeux pour attirer l'attention, mais il peut aussi être très révélateur ; la visualisation la plus étonnante peut ne pas réussir à transmettre le bon message, mais elle peut aussi être très parlante. Les données et les éléments visuels doivent fonctionner ensemble, et c'est tout un art que de combiner une bonne analyse avec une bonne narration.</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6</a:t>
            </a:fld>
            <a:endParaRPr lang="fr-FR"/>
          </a:p>
        </p:txBody>
      </p:sp>
    </p:spTree>
    <p:extLst>
      <p:ext uri="{BB962C8B-B14F-4D97-AF65-F5344CB8AC3E}">
        <p14:creationId xmlns:p14="http://schemas.microsoft.com/office/powerpoint/2010/main" val="395671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7</a:t>
            </a:fld>
            <a:endParaRPr lang="fr-FR"/>
          </a:p>
        </p:txBody>
      </p:sp>
    </p:spTree>
    <p:extLst>
      <p:ext uri="{BB962C8B-B14F-4D97-AF65-F5344CB8AC3E}">
        <p14:creationId xmlns:p14="http://schemas.microsoft.com/office/powerpoint/2010/main" val="349908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43AA997F-8BED-4825-8EFD-39D78F1FD334}" type="slidenum">
              <a:rPr lang="fr-FR" smtClean="0"/>
              <a:t>8</a:t>
            </a:fld>
            <a:endParaRPr lang="fr-FR"/>
          </a:p>
        </p:txBody>
      </p:sp>
    </p:spTree>
    <p:extLst>
      <p:ext uri="{BB962C8B-B14F-4D97-AF65-F5344CB8AC3E}">
        <p14:creationId xmlns:p14="http://schemas.microsoft.com/office/powerpoint/2010/main" val="369892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9</a:t>
            </a:fld>
            <a:endParaRPr lang="fr-FR"/>
          </a:p>
        </p:txBody>
      </p:sp>
    </p:spTree>
    <p:extLst>
      <p:ext uri="{BB962C8B-B14F-4D97-AF65-F5344CB8AC3E}">
        <p14:creationId xmlns:p14="http://schemas.microsoft.com/office/powerpoint/2010/main" val="806133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83F1A40-FE60-4329-B6A1-00EE85CCDF2D}"/>
              </a:ext>
            </a:extLst>
          </p:cNvPr>
          <p:cNvSpPr>
            <a:spLocks noGrp="1"/>
          </p:cNvSpPr>
          <p:nvPr>
            <p:ph type="title" hasCustomPrompt="1"/>
          </p:nvPr>
        </p:nvSpPr>
        <p:spPr>
          <a:xfrm>
            <a:off x="335280" y="1248678"/>
            <a:ext cx="4085995" cy="1325563"/>
          </a:xfrm>
        </p:spPr>
        <p:txBody>
          <a:bodyPr>
            <a:normAutofit/>
          </a:bodyPr>
          <a:lstStyle>
            <a:lvl1pPr>
              <a:defRPr lang="fr-FR" sz="44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pic>
        <p:nvPicPr>
          <p:cNvPr id="8" name="Image 7">
            <a:extLst>
              <a:ext uri="{FF2B5EF4-FFF2-40B4-BE49-F238E27FC236}">
                <a16:creationId xmlns:a16="http://schemas.microsoft.com/office/drawing/2014/main" id="{0AE11527-5083-4A9B-BF72-3153FB276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2485" y="4521200"/>
            <a:ext cx="1878790" cy="2153637"/>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63E8777E-E25D-4AAD-9042-DD52CC9307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243" y="6177281"/>
            <a:ext cx="2180077" cy="530485"/>
          </a:xfrm>
          <a:prstGeom prst="rect">
            <a:avLst/>
          </a:prstGeom>
        </p:spPr>
      </p:pic>
      <p:sp>
        <p:nvSpPr>
          <p:cNvPr id="13" name="Espace réservé pour une image  12">
            <a:extLst>
              <a:ext uri="{FF2B5EF4-FFF2-40B4-BE49-F238E27FC236}">
                <a16:creationId xmlns:a16="http://schemas.microsoft.com/office/drawing/2014/main" id="{64EB9775-27F2-4DF7-A762-7B91B2C9A4B2}"/>
              </a:ext>
            </a:extLst>
          </p:cNvPr>
          <p:cNvSpPr>
            <a:spLocks noGrp="1"/>
          </p:cNvSpPr>
          <p:nvPr>
            <p:ph type="pic" sz="quarter" idx="10"/>
          </p:nvPr>
        </p:nvSpPr>
        <p:spPr>
          <a:xfrm>
            <a:off x="4572000" y="0"/>
            <a:ext cx="4572000" cy="6858000"/>
          </a:xfrm>
          <a:prstGeom prst="rect">
            <a:avLst/>
          </a:prstGeom>
        </p:spPr>
        <p:txBody>
          <a:bodyPr/>
          <a:lstStyle/>
          <a:p>
            <a:endParaRPr lang="fr-FR"/>
          </a:p>
        </p:txBody>
      </p:sp>
      <p:sp>
        <p:nvSpPr>
          <p:cNvPr id="19" name="Espace réservé du texte 18">
            <a:extLst>
              <a:ext uri="{FF2B5EF4-FFF2-40B4-BE49-F238E27FC236}">
                <a16:creationId xmlns:a16="http://schemas.microsoft.com/office/drawing/2014/main" id="{F2483D28-7A9D-4553-B681-380D446BA3EB}"/>
              </a:ext>
            </a:extLst>
          </p:cNvPr>
          <p:cNvSpPr>
            <a:spLocks noGrp="1"/>
          </p:cNvSpPr>
          <p:nvPr>
            <p:ph type="body" sz="quarter" idx="11" hasCustomPrompt="1"/>
          </p:nvPr>
        </p:nvSpPr>
        <p:spPr>
          <a:xfrm>
            <a:off x="335193" y="2621655"/>
            <a:ext cx="4056063" cy="457200"/>
          </a:xfrm>
        </p:spPr>
        <p:txBody>
          <a:bodyPr>
            <a:normAutofit/>
          </a:bodyPr>
          <a:lstStyle>
            <a:lvl1pPr marL="0" indent="0">
              <a:buNone/>
              <a:defRPr lang="fr-FR" sz="2400" kern="1200" dirty="0">
                <a:solidFill>
                  <a:srgbClr val="7503A6"/>
                </a:solidFill>
                <a:latin typeface="+mj-lt"/>
                <a:ea typeface="+mn-ea"/>
                <a:cs typeface="Posterama" panose="020B0504020200020000" pitchFamily="34" charset="0"/>
              </a:defRPr>
            </a:lvl1pPr>
          </a:lstStyle>
          <a:p>
            <a:pPr lvl="0"/>
            <a:r>
              <a:rPr lang="fr-FR" dirty="0" err="1"/>
              <a:t>Subtitle</a:t>
            </a:r>
            <a:endParaRPr lang="fr-FR" dirty="0"/>
          </a:p>
        </p:txBody>
      </p:sp>
      <p:cxnSp>
        <p:nvCxnSpPr>
          <p:cNvPr id="20" name="Connecteur droit 19">
            <a:extLst>
              <a:ext uri="{FF2B5EF4-FFF2-40B4-BE49-F238E27FC236}">
                <a16:creationId xmlns:a16="http://schemas.microsoft.com/office/drawing/2014/main" id="{57F5B1E1-5E22-4119-A52B-FA282E5E99E8}"/>
              </a:ext>
            </a:extLst>
          </p:cNvPr>
          <p:cNvCxnSpPr>
            <a:cxnSpLocks/>
          </p:cNvCxnSpPr>
          <p:nvPr userDrawn="1"/>
        </p:nvCxnSpPr>
        <p:spPr>
          <a:xfrm>
            <a:off x="264160" y="1234440"/>
            <a:ext cx="0" cy="2947680"/>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8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88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31877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2" y="0"/>
            <a:ext cx="9143998" cy="3002507"/>
          </a:xfrm>
          <a:prstGeom prst="rect">
            <a:avLst/>
          </a:prstGeom>
          <a:solidFill>
            <a:srgbClr val="7503A6"/>
          </a:solidFill>
          <a:ln w="3810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612107" y="625867"/>
            <a:ext cx="7740323"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612108" y="2047162"/>
            <a:ext cx="7740323"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910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cxnSp>
        <p:nvCxnSpPr>
          <p:cNvPr id="10" name="Connecteur droit 9">
            <a:extLst>
              <a:ext uri="{FF2B5EF4-FFF2-40B4-BE49-F238E27FC236}">
                <a16:creationId xmlns:a16="http://schemas.microsoft.com/office/drawing/2014/main" id="{16EC9D56-F2BF-463D-81F7-9F85076B5FEB}"/>
              </a:ext>
            </a:extLst>
          </p:cNvPr>
          <p:cNvCxnSpPr>
            <a:cxnSpLocks/>
          </p:cNvCxnSpPr>
          <p:nvPr userDrawn="1"/>
        </p:nvCxnSpPr>
        <p:spPr>
          <a:xfrm>
            <a:off x="577525" y="2208205"/>
            <a:ext cx="0" cy="4427862"/>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20486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213927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Tree>
    <p:extLst>
      <p:ext uri="{BB962C8B-B14F-4D97-AF65-F5344CB8AC3E}">
        <p14:creationId xmlns:p14="http://schemas.microsoft.com/office/powerpoint/2010/main" val="22150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
        <p:nvSpPr>
          <p:cNvPr id="5" name="Ellipse 4">
            <a:extLst>
              <a:ext uri="{FF2B5EF4-FFF2-40B4-BE49-F238E27FC236}">
                <a16:creationId xmlns:a16="http://schemas.microsoft.com/office/drawing/2014/main" id="{028C574E-1CF6-4916-A138-BAB346D0CC67}"/>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EF6F01D-9331-4C83-850D-CE15D7B89B49}"/>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85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01479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5" name="Ellipse 4">
            <a:extLst>
              <a:ext uri="{FF2B5EF4-FFF2-40B4-BE49-F238E27FC236}">
                <a16:creationId xmlns:a16="http://schemas.microsoft.com/office/drawing/2014/main" id="{01ACB673-BE50-45C8-A71C-D3E2323E3745}"/>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E27C5CF-3A28-4379-9BD0-1C32AD6EF3AC}"/>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202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282993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187722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8415-A75C-4BB1-B113-55B9D4435044}" type="datetimeFigureOut">
              <a:rPr lang="fr-FR" smtClean="0"/>
              <a:t>11/04/2023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B059-D1A5-48A9-BCBD-FC95EB686A4C}" type="slidenum">
              <a:rPr lang="fr-FR" smtClean="0"/>
              <a:t>‹#›</a:t>
            </a:fld>
            <a:endParaRPr lang="fr-FR"/>
          </a:p>
        </p:txBody>
      </p:sp>
    </p:spTree>
    <p:extLst>
      <p:ext uri="{BB962C8B-B14F-4D97-AF65-F5344CB8AC3E}">
        <p14:creationId xmlns:p14="http://schemas.microsoft.com/office/powerpoint/2010/main" val="50335332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2" r:id="rId4"/>
    <p:sldLayoutId id="2147483676" r:id="rId5"/>
    <p:sldLayoutId id="2147483675" r:id="rId6"/>
    <p:sldLayoutId id="2147483674" r:id="rId7"/>
    <p:sldLayoutId id="2147483667" r:id="rId8"/>
    <p:sldLayoutId id="2147483673"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urostat/web/main/hom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bleau.com/products/desktop/download"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urostat/data/databas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data.unwomen.org/data-portal" TargetMode="External"/><Relationship Id="rId4" Type="http://schemas.openxmlformats.org/officeDocument/2006/relationships/hyperlink" Target="https://eige.europa.eu/gender-statistics/d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8553F-AF0D-4E80-AC40-E639FCFA5625}"/>
              </a:ext>
            </a:extLst>
          </p:cNvPr>
          <p:cNvSpPr>
            <a:spLocks noGrp="1"/>
          </p:cNvSpPr>
          <p:nvPr>
            <p:ph type="title"/>
          </p:nvPr>
        </p:nvSpPr>
        <p:spPr>
          <a:xfrm>
            <a:off x="486005" y="2103437"/>
            <a:ext cx="4063527" cy="1325563"/>
          </a:xfrm>
        </p:spPr>
        <p:txBody>
          <a:bodyPr>
            <a:normAutofit fontScale="90000"/>
          </a:bodyPr>
          <a:lstStyle/>
          <a:p>
            <a:r>
              <a:rPr lang="en-US" sz="4400" dirty="0" err="1"/>
              <a:t>Visualisation</a:t>
            </a:r>
            <a:r>
              <a:rPr lang="en-US" sz="4400" dirty="0"/>
              <a:t> des </a:t>
            </a:r>
            <a:r>
              <a:rPr lang="en-US" sz="4400" dirty="0" err="1"/>
              <a:t>données</a:t>
            </a:r>
            <a:r>
              <a:rPr lang="en-US" sz="4400" dirty="0"/>
              <a:t> avec Tableau</a:t>
            </a:r>
            <a:endParaRPr lang="fr-FR" dirty="0"/>
          </a:p>
        </p:txBody>
      </p:sp>
      <p:sp>
        <p:nvSpPr>
          <p:cNvPr id="8" name="Picture Placeholder 7">
            <a:extLst>
              <a:ext uri="{FF2B5EF4-FFF2-40B4-BE49-F238E27FC236}">
                <a16:creationId xmlns:a16="http://schemas.microsoft.com/office/drawing/2014/main" id="{32D2DCD2-60B1-550A-F51E-10D0E52ACB71}"/>
              </a:ext>
            </a:extLst>
          </p:cNvPr>
          <p:cNvSpPr>
            <a:spLocks noGrp="1"/>
          </p:cNvSpPr>
          <p:nvPr>
            <p:ph type="pic" sz="quarter" idx="10"/>
          </p:nvPr>
        </p:nvSpPr>
        <p:spPr>
          <a:xfrm>
            <a:off x="4549532" y="0"/>
            <a:ext cx="4572000" cy="6858000"/>
          </a:xfrm>
        </p:spPr>
      </p:sp>
      <p:pic>
        <p:nvPicPr>
          <p:cNvPr id="1028" name="Picture 4" descr="Tableau – Oomnitza">
            <a:extLst>
              <a:ext uri="{FF2B5EF4-FFF2-40B4-BE49-F238E27FC236}">
                <a16:creationId xmlns:a16="http://schemas.microsoft.com/office/drawing/2014/main" id="{0FB15937-15DF-5D99-BA62-687344E6A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80" y="2233002"/>
            <a:ext cx="3068520" cy="23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13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1</a:t>
            </a:r>
            <a:br>
              <a:rPr lang="fr-FR" sz="2800" dirty="0"/>
            </a:br>
            <a:r>
              <a:rPr lang="fr-FR" sz="2800" dirty="0">
                <a:solidFill>
                  <a:schemeClr val="bg1"/>
                </a:solidFill>
                <a:highlight>
                  <a:srgbClr val="7503A6"/>
                </a:highlight>
              </a:rPr>
              <a:t>Retrouver les données</a:t>
            </a:r>
          </a:p>
        </p:txBody>
      </p:sp>
      <p:sp>
        <p:nvSpPr>
          <p:cNvPr id="6" name="Tijdelijke aanduiding voor inhoud 3">
            <a:extLst>
              <a:ext uri="{FF2B5EF4-FFF2-40B4-BE49-F238E27FC236}">
                <a16:creationId xmlns:a16="http://schemas.microsoft.com/office/drawing/2014/main" id="{8B11CD9F-3DB7-E07F-AAC9-088371B989CB}"/>
              </a:ext>
            </a:extLst>
          </p:cNvPr>
          <p:cNvSpPr txBox="1">
            <a:spLocks/>
          </p:cNvSpPr>
          <p:nvPr/>
        </p:nvSpPr>
        <p:spPr>
          <a:xfrm>
            <a:off x="481013" y="1657082"/>
            <a:ext cx="8498864" cy="47389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a:solidFill>
                  <a:schemeClr val="tx1">
                    <a:lumMod val="50000"/>
                    <a:lumOff val="50000"/>
                  </a:schemeClr>
                </a:solidFill>
                <a:latin typeface="Posterama" panose="020B0504020200020000" pitchFamily="34" charset="0"/>
                <a:cs typeface="Posterama" panose="020B0504020200020000" pitchFamily="34" charset="0"/>
              </a:rPr>
              <a:t>Rendez-vous</a:t>
            </a:r>
            <a:r>
              <a:rPr lang="en-US" sz="2000" dirty="0">
                <a:solidFill>
                  <a:schemeClr val="tx1">
                    <a:lumMod val="50000"/>
                    <a:lumOff val="50000"/>
                  </a:schemeClr>
                </a:solidFill>
                <a:latin typeface="Posterama" panose="020B0504020200020000" pitchFamily="34" charset="0"/>
                <a:cs typeface="Posterama" panose="020B0504020200020000" pitchFamily="34" charset="0"/>
              </a:rPr>
              <a:t> sur le site web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d'Eurostat</a:t>
            </a:r>
            <a:r>
              <a:rPr lang="en-US" sz="2000" dirty="0">
                <a:solidFill>
                  <a:schemeClr val="tx1">
                    <a:lumMod val="50000"/>
                    <a:lumOff val="50000"/>
                  </a:schemeClr>
                </a:solidFill>
                <a:latin typeface="Posterama" panose="020B0504020200020000" pitchFamily="34" charset="0"/>
                <a:cs typeface="Posterama" panose="020B0504020200020000" pitchFamily="34" charset="0"/>
              </a:rPr>
              <a:t>, le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portail</a:t>
            </a:r>
            <a:r>
              <a:rPr lang="en-US" sz="2000" dirty="0">
                <a:solidFill>
                  <a:schemeClr val="tx1">
                    <a:lumMod val="50000"/>
                    <a:lumOff val="50000"/>
                  </a:schemeClr>
                </a:solidFill>
                <a:latin typeface="Posterama" panose="020B0504020200020000" pitchFamily="34" charset="0"/>
                <a:cs typeface="Posterama" panose="020B0504020200020000" pitchFamily="34" charset="0"/>
              </a:rPr>
              <a:t> de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statistiques</a:t>
            </a:r>
            <a:r>
              <a:rPr lang="en-US" sz="2000" dirty="0">
                <a:solidFill>
                  <a:schemeClr val="tx1">
                    <a:lumMod val="50000"/>
                    <a:lumOff val="50000"/>
                  </a:schemeClr>
                </a:solidFill>
                <a:latin typeface="Posterama" panose="020B0504020200020000" pitchFamily="34" charset="0"/>
                <a:cs typeface="Posterama" panose="020B0504020200020000" pitchFamily="34" charset="0"/>
              </a:rPr>
              <a:t> et de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de haute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qualité</a:t>
            </a:r>
            <a:r>
              <a:rPr lang="en-US" sz="2000" dirty="0">
                <a:solidFill>
                  <a:schemeClr val="tx1">
                    <a:lumMod val="50000"/>
                    <a:lumOff val="50000"/>
                  </a:schemeClr>
                </a:solidFill>
                <a:latin typeface="Posterama" panose="020B0504020200020000" pitchFamily="34" charset="0"/>
                <a:cs typeface="Posterama" panose="020B0504020200020000" pitchFamily="34" charset="0"/>
              </a:rPr>
              <a:t> sur les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thèmes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suivants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Europ</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a:solidFill>
                  <a:schemeClr val="tx1">
                    <a:lumMod val="50000"/>
                    <a:lumOff val="50000"/>
                  </a:schemeClr>
                </a:solidFill>
                <a:latin typeface="Posterama" panose="020B0504020200020000" pitchFamily="34" charset="0"/>
                <a:cs typeface="Posterama" panose="020B0504020200020000" pitchFamily="34" charset="0"/>
                <a:hlinkClick r:id="rId3">
                  <a:extLst>
                    <a:ext uri="{A12FA001-AC4F-418D-AE19-62706E023703}">
                      <ahyp:hlinkClr xmlns:ahyp="http://schemas.microsoft.com/office/drawing/2018/hyperlinkcolor" val="tx"/>
                    </a:ext>
                  </a:extLst>
                </a:hlinkClick>
              </a:rPr>
              <a:t>https://ec.europa.eu/eurostat/web/main/home</a:t>
            </a:r>
            <a:endParaRPr lang="en-US" sz="2000" dirty="0">
              <a:solidFill>
                <a:schemeClr val="tx1">
                  <a:lumMod val="50000"/>
                  <a:lumOff val="50000"/>
                </a:schemeClr>
              </a:solidFill>
              <a:latin typeface="Posterama" panose="020B0504020200020000" pitchFamily="34" charset="0"/>
              <a:cs typeface="Posterama" panose="020B0504020200020000" pitchFamily="34" charset="0"/>
            </a:endParaRPr>
          </a:p>
          <a:p>
            <a:pPr marL="0" indent="0">
              <a:buNone/>
            </a:pPr>
            <a:r>
              <a:rPr lang="en-US" sz="2000" dirty="0">
                <a:solidFill>
                  <a:schemeClr val="tx1">
                    <a:lumMod val="50000"/>
                    <a:lumOff val="50000"/>
                  </a:schemeClr>
                </a:solidFill>
                <a:latin typeface="Posterama" panose="020B0504020200020000" pitchFamily="34" charset="0"/>
                <a:cs typeface="Posterama" panose="020B0504020200020000" pitchFamily="34" charset="0"/>
              </a:rPr>
              <a:t>Une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fois</a:t>
            </a:r>
            <a:r>
              <a:rPr lang="en-US" sz="2000" dirty="0">
                <a:solidFill>
                  <a:schemeClr val="tx1">
                    <a:lumMod val="50000"/>
                    <a:lumOff val="50000"/>
                  </a:schemeClr>
                </a:solidFill>
                <a:latin typeface="Posterama" panose="020B0504020200020000" pitchFamily="34" charset="0"/>
                <a:cs typeface="Posterama" panose="020B0504020200020000" pitchFamily="34" charset="0"/>
              </a:rPr>
              <a:t> sur place,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allez</a:t>
            </a:r>
            <a:r>
              <a:rPr lang="en-US" sz="2000" dirty="0">
                <a:solidFill>
                  <a:schemeClr val="tx1">
                    <a:lumMod val="50000"/>
                    <a:lumOff val="50000"/>
                  </a:schemeClr>
                </a:solidFill>
                <a:latin typeface="Posterama" panose="020B0504020200020000" pitchFamily="34" charset="0"/>
                <a:cs typeface="Posterama" panose="020B0504020200020000" pitchFamily="34" charset="0"/>
              </a:rPr>
              <a:t> dans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l'onglet</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 et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000" dirty="0">
                <a:solidFill>
                  <a:schemeClr val="tx1">
                    <a:lumMod val="50000"/>
                    <a:lumOff val="50000"/>
                  </a:schemeClr>
                </a:solidFill>
                <a:latin typeface="Posterama" panose="020B0504020200020000" pitchFamily="34" charset="0"/>
                <a:cs typeface="Posterama" panose="020B0504020200020000" pitchFamily="34" charset="0"/>
              </a:rPr>
              <a:t> ”Base de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p>
        </p:txBody>
      </p:sp>
      <p:pic>
        <p:nvPicPr>
          <p:cNvPr id="7" name="Afbeelding 5">
            <a:extLst>
              <a:ext uri="{FF2B5EF4-FFF2-40B4-BE49-F238E27FC236}">
                <a16:creationId xmlns:a16="http://schemas.microsoft.com/office/drawing/2014/main" id="{1176DEF5-653E-D035-94DC-629C4F65A742}"/>
              </a:ext>
            </a:extLst>
          </p:cNvPr>
          <p:cNvPicPr>
            <a:picLocks noChangeAspect="1"/>
          </p:cNvPicPr>
          <p:nvPr/>
        </p:nvPicPr>
        <p:blipFill rotWithShape="1">
          <a:blip r:embed="rId4">
            <a:extLst>
              <a:ext uri="{28A0092B-C50C-407E-A947-70E740481C1C}">
                <a14:useLocalDpi xmlns:a14="http://schemas.microsoft.com/office/drawing/2010/main" val="0"/>
              </a:ext>
            </a:extLst>
          </a:blip>
          <a:srcRect t="17255" b="12784"/>
          <a:stretch/>
        </p:blipFill>
        <p:spPr>
          <a:xfrm>
            <a:off x="-49769" y="3220395"/>
            <a:ext cx="9243538" cy="3637605"/>
          </a:xfrm>
          <a:prstGeom prst="rect">
            <a:avLst/>
          </a:prstGeom>
        </p:spPr>
      </p:pic>
    </p:spTree>
    <p:extLst>
      <p:ext uri="{BB962C8B-B14F-4D97-AF65-F5344CB8AC3E}">
        <p14:creationId xmlns:p14="http://schemas.microsoft.com/office/powerpoint/2010/main" val="386429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1</a:t>
            </a:r>
            <a:br>
              <a:rPr lang="fr-FR" sz="2800" dirty="0"/>
            </a:br>
            <a:r>
              <a:rPr lang="fr-FR" sz="2800" dirty="0">
                <a:solidFill>
                  <a:schemeClr val="bg1"/>
                </a:solidFill>
                <a:highlight>
                  <a:srgbClr val="7503A6"/>
                </a:highlight>
              </a:rPr>
              <a:t>Retrouver les données</a:t>
            </a:r>
          </a:p>
        </p:txBody>
      </p:sp>
      <p:sp>
        <p:nvSpPr>
          <p:cNvPr id="6" name="Tijdelijke aanduiding voor inhoud 3">
            <a:extLst>
              <a:ext uri="{FF2B5EF4-FFF2-40B4-BE49-F238E27FC236}">
                <a16:creationId xmlns:a16="http://schemas.microsoft.com/office/drawing/2014/main" id="{8B11CD9F-3DB7-E07F-AAC9-088371B989CB}"/>
              </a:ext>
            </a:extLst>
          </p:cNvPr>
          <p:cNvSpPr txBox="1">
            <a:spLocks/>
          </p:cNvSpPr>
          <p:nvPr/>
        </p:nvSpPr>
        <p:spPr>
          <a:xfrm>
            <a:off x="351692" y="2150940"/>
            <a:ext cx="8194064" cy="3672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7030A0"/>
                </a:solidFill>
                <a:latin typeface="Posterama" panose="020B0504020200020000" pitchFamily="34" charset="0"/>
                <a:cs typeface="Posterama" panose="020B0504020200020000" pitchFamily="34" charset="0"/>
              </a:rPr>
              <a:t>Pour </a:t>
            </a:r>
            <a:r>
              <a:rPr lang="en-US" sz="2400" b="1" dirty="0" err="1">
                <a:solidFill>
                  <a:srgbClr val="7030A0"/>
                </a:solidFill>
                <a:latin typeface="Posterama" panose="020B0504020200020000" pitchFamily="34" charset="0"/>
                <a:cs typeface="Posterama" panose="020B0504020200020000" pitchFamily="34" charset="0"/>
              </a:rPr>
              <a:t>cet</a:t>
            </a:r>
            <a:r>
              <a:rPr lang="en-US" sz="2400" b="1" dirty="0">
                <a:solidFill>
                  <a:srgbClr val="7030A0"/>
                </a:solidFill>
                <a:latin typeface="Posterama" panose="020B0504020200020000" pitchFamily="34" charset="0"/>
                <a:cs typeface="Posterama" panose="020B0504020200020000" pitchFamily="34" charset="0"/>
              </a:rPr>
              <a:t> </a:t>
            </a:r>
            <a:r>
              <a:rPr lang="en-US" sz="2400" b="1" dirty="0" err="1">
                <a:solidFill>
                  <a:srgbClr val="7030A0"/>
                </a:solidFill>
                <a:latin typeface="Posterama" panose="020B0504020200020000" pitchFamily="34" charset="0"/>
                <a:cs typeface="Posterama" panose="020B0504020200020000" pitchFamily="34" charset="0"/>
              </a:rPr>
              <a:t>exercice</a:t>
            </a:r>
            <a:r>
              <a:rPr lang="en-US" sz="2400" b="1" dirty="0">
                <a:solidFill>
                  <a:srgbClr val="7030A0"/>
                </a:solidFill>
                <a:latin typeface="Posterama" panose="020B0504020200020000" pitchFamily="34" charset="0"/>
                <a:cs typeface="Posterama" panose="020B0504020200020000" pitchFamily="34" charset="0"/>
              </a:rPr>
              <a:t>, nous </a:t>
            </a:r>
            <a:r>
              <a:rPr lang="en-US" sz="2400" b="1" dirty="0" err="1">
                <a:solidFill>
                  <a:srgbClr val="7030A0"/>
                </a:solidFill>
                <a:latin typeface="Posterama" panose="020B0504020200020000" pitchFamily="34" charset="0"/>
                <a:cs typeface="Posterama" panose="020B0504020200020000" pitchFamily="34" charset="0"/>
              </a:rPr>
              <a:t>examinerons</a:t>
            </a:r>
            <a:r>
              <a:rPr lang="en-US" sz="2400" b="1" dirty="0">
                <a:solidFill>
                  <a:srgbClr val="7030A0"/>
                </a:solidFill>
                <a:latin typeface="Posterama" panose="020B0504020200020000" pitchFamily="34" charset="0"/>
                <a:cs typeface="Posterama" panose="020B0504020200020000" pitchFamily="34" charset="0"/>
              </a:rPr>
              <a:t> </a:t>
            </a:r>
            <a:r>
              <a:rPr lang="en-US" sz="2400" b="1" dirty="0" err="1">
                <a:solidFill>
                  <a:srgbClr val="7030A0"/>
                </a:solidFill>
                <a:latin typeface="Posterama" panose="020B0504020200020000" pitchFamily="34" charset="0"/>
                <a:cs typeface="Posterama" panose="020B0504020200020000" pitchFamily="34" charset="0"/>
              </a:rPr>
              <a:t>l'impact</a:t>
            </a:r>
            <a:r>
              <a:rPr lang="en-US" sz="2400" b="1" dirty="0">
                <a:solidFill>
                  <a:srgbClr val="7030A0"/>
                </a:solidFill>
                <a:latin typeface="Posterama" panose="020B0504020200020000" pitchFamily="34" charset="0"/>
                <a:cs typeface="Posterama" panose="020B0504020200020000" pitchFamily="34" charset="0"/>
              </a:rPr>
              <a:t> des </a:t>
            </a:r>
            <a:r>
              <a:rPr lang="en-US" sz="2400" b="1" dirty="0" err="1">
                <a:solidFill>
                  <a:srgbClr val="7030A0"/>
                </a:solidFill>
                <a:latin typeface="Posterama" panose="020B0504020200020000" pitchFamily="34" charset="0"/>
                <a:cs typeface="Posterama" panose="020B0504020200020000" pitchFamily="34" charset="0"/>
              </a:rPr>
              <a:t>pertes</a:t>
            </a:r>
            <a:r>
              <a:rPr lang="en-US" sz="2400" b="1" dirty="0">
                <a:solidFill>
                  <a:srgbClr val="7030A0"/>
                </a:solidFill>
                <a:latin typeface="Posterama" panose="020B0504020200020000" pitchFamily="34" charset="0"/>
                <a:cs typeface="Posterama" panose="020B0504020200020000" pitchFamily="34" charset="0"/>
              </a:rPr>
              <a:t> </a:t>
            </a:r>
            <a:r>
              <a:rPr lang="en-US" sz="2400" b="1" dirty="0" err="1">
                <a:solidFill>
                  <a:srgbClr val="7030A0"/>
                </a:solidFill>
                <a:latin typeface="Posterama" panose="020B0504020200020000" pitchFamily="34" charset="0"/>
                <a:cs typeface="Posterama" panose="020B0504020200020000" pitchFamily="34" charset="0"/>
              </a:rPr>
              <a:t>liées</a:t>
            </a:r>
            <a:r>
              <a:rPr lang="en-US" sz="2400" b="1" dirty="0">
                <a:solidFill>
                  <a:srgbClr val="7030A0"/>
                </a:solidFill>
                <a:latin typeface="Posterama" panose="020B0504020200020000" pitchFamily="34" charset="0"/>
                <a:cs typeface="Posterama" panose="020B0504020200020000" pitchFamily="34" charset="0"/>
              </a:rPr>
              <a:t> au </a:t>
            </a:r>
            <a:r>
              <a:rPr lang="en-US" sz="2400" b="1" dirty="0" err="1">
                <a:solidFill>
                  <a:srgbClr val="7030A0"/>
                </a:solidFill>
                <a:latin typeface="Posterama" panose="020B0504020200020000" pitchFamily="34" charset="0"/>
                <a:cs typeface="Posterama" panose="020B0504020200020000" pitchFamily="34" charset="0"/>
              </a:rPr>
              <a:t>climat</a:t>
            </a:r>
            <a:r>
              <a:rPr lang="en-US" sz="2400" b="1" dirty="0">
                <a:solidFill>
                  <a:srgbClr val="7030A0"/>
                </a:solidFill>
                <a:latin typeface="Posterama" panose="020B0504020200020000" pitchFamily="34" charset="0"/>
                <a:cs typeface="Posterama" panose="020B0504020200020000" pitchFamily="34" charset="0"/>
              </a:rPr>
              <a:t> par type </a:t>
            </a:r>
            <a:r>
              <a:rPr lang="en-US" sz="2400" b="1" dirty="0" err="1">
                <a:solidFill>
                  <a:srgbClr val="7030A0"/>
                </a:solidFill>
                <a:latin typeface="Posterama" panose="020B0504020200020000" pitchFamily="34" charset="0"/>
                <a:cs typeface="Posterama" panose="020B0504020200020000" pitchFamily="34" charset="0"/>
              </a:rPr>
              <a:t>d'événement</a:t>
            </a:r>
            <a:r>
              <a:rPr lang="en-US" sz="2400" b="1" dirty="0">
                <a:solidFill>
                  <a:srgbClr val="7030A0"/>
                </a:solidFill>
                <a:latin typeface="Posterama" panose="020B0504020200020000" pitchFamily="34" charset="0"/>
                <a:cs typeface="Posterama" panose="020B0504020200020000" pitchFamily="34" charset="0"/>
              </a:rPr>
              <a:t>.</a:t>
            </a:r>
            <a:endParaRPr lang="en-US" sz="2400" b="1" dirty="0">
              <a:solidFill>
                <a:schemeClr val="tx1">
                  <a:lumMod val="50000"/>
                  <a:lumOff val="50000"/>
                </a:schemeClr>
              </a:solidFill>
              <a:latin typeface="Posterama" panose="020B0504020200020000" pitchFamily="34" charset="0"/>
              <a:cs typeface="Posterama" panose="020B0504020200020000" pitchFamily="34" charset="0"/>
            </a:endParaRPr>
          </a:p>
          <a:p>
            <a:pPr marL="0" indent="0">
              <a:buNone/>
            </a:pPr>
            <a:r>
              <a:rPr lang="en-US" sz="2400" dirty="0" err="1">
                <a:solidFill>
                  <a:schemeClr val="tx1">
                    <a:lumMod val="50000"/>
                    <a:lumOff val="50000"/>
                  </a:schemeClr>
                </a:solidFill>
                <a:latin typeface="Posterama" panose="020B0504020200020000" pitchFamily="34" charset="0"/>
                <a:cs typeface="Posterama" panose="020B0504020200020000" pitchFamily="34" charset="0"/>
              </a:rPr>
              <a:t>Faites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défiler</a:t>
            </a:r>
            <a:r>
              <a:rPr lang="en-US" sz="2400" dirty="0">
                <a:solidFill>
                  <a:schemeClr val="tx1">
                    <a:lumMod val="50000"/>
                    <a:lumOff val="50000"/>
                  </a:schemeClr>
                </a:solidFill>
                <a:latin typeface="Posterama" panose="020B0504020200020000" pitchFamily="34" charset="0"/>
                <a:cs typeface="Posterama" panose="020B0504020200020000" pitchFamily="34" charset="0"/>
              </a:rPr>
              <a:t> la page et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cliquez</a:t>
            </a:r>
            <a:r>
              <a:rPr lang="en-US" sz="2400" dirty="0">
                <a:solidFill>
                  <a:schemeClr val="tx1">
                    <a:lumMod val="50000"/>
                    <a:lumOff val="50000"/>
                  </a:schemeClr>
                </a:solidFill>
                <a:latin typeface="Posterama" panose="020B0504020200020000" pitchFamily="34" charset="0"/>
                <a:cs typeface="Posterama" panose="020B0504020200020000" pitchFamily="34" charset="0"/>
              </a:rPr>
              <a:t> sur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fichiers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suivants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p>
          <a:p>
            <a:pPr marL="0" indent="0">
              <a:buNone/>
            </a:pPr>
            <a:r>
              <a:rPr lang="en-US" sz="2400" dirty="0">
                <a:solidFill>
                  <a:schemeClr val="tx1">
                    <a:lumMod val="50000"/>
                    <a:lumOff val="50000"/>
                  </a:schemeClr>
                </a:solidFill>
                <a:latin typeface="Posterama" panose="020B0504020200020000" pitchFamily="34" charset="0"/>
                <a:cs typeface="Posterama" panose="020B0504020200020000" pitchFamily="34" charset="0"/>
              </a:rPr>
              <a:t>“Climate Change”</a:t>
            </a:r>
          </a:p>
          <a:p>
            <a:pPr marL="0" indent="0">
              <a:buNone/>
            </a:pPr>
            <a:r>
              <a:rPr lang="en-US" sz="2400" dirty="0">
                <a:solidFill>
                  <a:schemeClr val="tx1">
                    <a:lumMod val="50000"/>
                    <a:lumOff val="50000"/>
                  </a:schemeClr>
                </a:solidFill>
                <a:latin typeface="Posterama" panose="020B0504020200020000" pitchFamily="34" charset="0"/>
                <a:cs typeface="Posterama" panose="020B0504020200020000" pitchFamily="34" charset="0"/>
              </a:rPr>
              <a:t>        “Impact and adaptation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cli_iad</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0" indent="0">
              <a:buNone/>
            </a:pPr>
            <a:r>
              <a:rPr lang="en-US" sz="2400" dirty="0">
                <a:solidFill>
                  <a:schemeClr val="tx1">
                    <a:lumMod val="50000"/>
                    <a:lumOff val="50000"/>
                  </a:schemeClr>
                </a:solidFill>
                <a:latin typeface="Posterama" panose="020B0504020200020000" pitchFamily="34" charset="0"/>
                <a:cs typeface="Posterama" panose="020B0504020200020000" pitchFamily="34" charset="0"/>
              </a:rPr>
              <a:t>             “Climate related economic losses by type of event”</a:t>
            </a:r>
          </a:p>
        </p:txBody>
      </p:sp>
    </p:spTree>
    <p:extLst>
      <p:ext uri="{BB962C8B-B14F-4D97-AF65-F5344CB8AC3E}">
        <p14:creationId xmlns:p14="http://schemas.microsoft.com/office/powerpoint/2010/main" val="8300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77F29-18CA-51AE-2DD1-8A2DF3B42125}"/>
              </a:ext>
            </a:extLst>
          </p:cNvPr>
          <p:cNvPicPr>
            <a:picLocks noChangeAspect="1"/>
          </p:cNvPicPr>
          <p:nvPr/>
        </p:nvPicPr>
        <p:blipFill>
          <a:blip r:embed="rId3"/>
          <a:stretch>
            <a:fillRect/>
          </a:stretch>
        </p:blipFill>
        <p:spPr>
          <a:xfrm>
            <a:off x="878440" y="117475"/>
            <a:ext cx="7093251" cy="5955079"/>
          </a:xfrm>
          <a:prstGeom prst="rect">
            <a:avLst/>
          </a:prstGeom>
        </p:spPr>
      </p:pic>
      <p:sp>
        <p:nvSpPr>
          <p:cNvPr id="8" name="Rectangle 7">
            <a:extLst>
              <a:ext uri="{FF2B5EF4-FFF2-40B4-BE49-F238E27FC236}">
                <a16:creationId xmlns:a16="http://schemas.microsoft.com/office/drawing/2014/main" id="{A12314F3-02AF-2F4E-FE8F-F20FD941B648}"/>
              </a:ext>
            </a:extLst>
          </p:cNvPr>
          <p:cNvSpPr/>
          <p:nvPr/>
        </p:nvSpPr>
        <p:spPr>
          <a:xfrm>
            <a:off x="1570892" y="4067908"/>
            <a:ext cx="4443046" cy="222738"/>
          </a:xfrm>
          <a:prstGeom prst="rect">
            <a:avLst/>
          </a:prstGeom>
          <a:noFill/>
          <a:ln w="5715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7344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1</a:t>
            </a:r>
            <a:br>
              <a:rPr lang="fr-FR" sz="2800" dirty="0"/>
            </a:br>
            <a:r>
              <a:rPr lang="fr-FR" sz="2800" dirty="0">
                <a:solidFill>
                  <a:schemeClr val="bg1"/>
                </a:solidFill>
                <a:highlight>
                  <a:srgbClr val="7503A6"/>
                </a:highlight>
              </a:rPr>
              <a:t>Retrouver les données</a:t>
            </a:r>
          </a:p>
        </p:txBody>
      </p:sp>
      <p:sp>
        <p:nvSpPr>
          <p:cNvPr id="6" name="Tijdelijke aanduiding voor inhoud 3">
            <a:extLst>
              <a:ext uri="{FF2B5EF4-FFF2-40B4-BE49-F238E27FC236}">
                <a16:creationId xmlns:a16="http://schemas.microsoft.com/office/drawing/2014/main" id="{8B11CD9F-3DB7-E07F-AAC9-088371B989CB}"/>
              </a:ext>
            </a:extLst>
          </p:cNvPr>
          <p:cNvSpPr txBox="1">
            <a:spLocks/>
          </p:cNvSpPr>
          <p:nvPr/>
        </p:nvSpPr>
        <p:spPr>
          <a:xfrm>
            <a:off x="152767" y="2455422"/>
            <a:ext cx="8498864" cy="3672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3" name="TextBox 2">
            <a:extLst>
              <a:ext uri="{FF2B5EF4-FFF2-40B4-BE49-F238E27FC236}">
                <a16:creationId xmlns:a16="http://schemas.microsoft.com/office/drawing/2014/main" id="{126E5D50-1B45-1E5B-83FC-8481BAFCA39A}"/>
              </a:ext>
            </a:extLst>
          </p:cNvPr>
          <p:cNvSpPr txBox="1"/>
          <p:nvPr/>
        </p:nvSpPr>
        <p:spPr>
          <a:xfrm>
            <a:off x="492369" y="1276172"/>
            <a:ext cx="7661030"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Cliquez</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sur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l'icône</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bleue</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et orange et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regardez</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la nouvelle page.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Votre</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page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ressemblera</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à</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ceci</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gardez</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-la ouverte sur le </a:t>
            </a:r>
            <a:r>
              <a:rPr kumimoji="0" lang="en-US" sz="2000" b="0" i="0" u="none" strike="noStrike" kern="1200" cap="none" spc="0" normalizeH="0" baseline="0" noProof="0" dirty="0" err="1">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côté</a:t>
            </a:r>
            <a:r>
              <a:rPr kumimoji="0" lang="en-US" sz="20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50000"/>
                  <a:lumOff val="50000"/>
                </a:prstClr>
              </a:solidFill>
              <a:effectLst/>
              <a:uLnTx/>
              <a:uFillTx/>
              <a:latin typeface="Posterama" panose="020B0504020200020000" pitchFamily="34" charset="0"/>
              <a:ea typeface="+mn-ea"/>
              <a:cs typeface="Posterama" panose="020B0504020200020000" pitchFamily="34" charset="0"/>
            </a:endParaRPr>
          </a:p>
        </p:txBody>
      </p:sp>
      <p:pic>
        <p:nvPicPr>
          <p:cNvPr id="8" name="Picture 7">
            <a:extLst>
              <a:ext uri="{FF2B5EF4-FFF2-40B4-BE49-F238E27FC236}">
                <a16:creationId xmlns:a16="http://schemas.microsoft.com/office/drawing/2014/main" id="{EAC32CE1-A027-2F50-BDA8-5B6E4C1FF310}"/>
              </a:ext>
            </a:extLst>
          </p:cNvPr>
          <p:cNvPicPr>
            <a:picLocks noChangeAspect="1"/>
          </p:cNvPicPr>
          <p:nvPr/>
        </p:nvPicPr>
        <p:blipFill>
          <a:blip r:embed="rId3"/>
          <a:stretch>
            <a:fillRect/>
          </a:stretch>
        </p:blipFill>
        <p:spPr>
          <a:xfrm>
            <a:off x="1161085" y="2274277"/>
            <a:ext cx="7331916" cy="4583723"/>
          </a:xfrm>
          <a:prstGeom prst="rect">
            <a:avLst/>
          </a:prstGeom>
        </p:spPr>
      </p:pic>
      <p:sp>
        <p:nvSpPr>
          <p:cNvPr id="9" name="Rectangle 8">
            <a:extLst>
              <a:ext uri="{FF2B5EF4-FFF2-40B4-BE49-F238E27FC236}">
                <a16:creationId xmlns:a16="http://schemas.microsoft.com/office/drawing/2014/main" id="{9367DEF7-57F1-9CB8-62A7-66C565A03EEA}"/>
              </a:ext>
            </a:extLst>
          </p:cNvPr>
          <p:cNvSpPr/>
          <p:nvPr/>
        </p:nvSpPr>
        <p:spPr>
          <a:xfrm>
            <a:off x="7203331" y="2289557"/>
            <a:ext cx="832338" cy="312966"/>
          </a:xfrm>
          <a:prstGeom prst="rect">
            <a:avLst/>
          </a:prstGeom>
          <a:noFill/>
          <a:ln w="7620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7660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1</a:t>
            </a:r>
            <a:br>
              <a:rPr lang="fr-FR" sz="2800" dirty="0"/>
            </a:br>
            <a:r>
              <a:rPr lang="fr-FR" sz="2800" dirty="0">
                <a:solidFill>
                  <a:schemeClr val="bg1"/>
                </a:solidFill>
                <a:highlight>
                  <a:srgbClr val="7503A6"/>
                </a:highlight>
              </a:rPr>
              <a:t>Retrouver les données: Comment lire le tableau ?</a:t>
            </a:r>
          </a:p>
        </p:txBody>
      </p:sp>
      <p:sp>
        <p:nvSpPr>
          <p:cNvPr id="6" name="Tijdelijke aanduiding voor inhoud 3">
            <a:extLst>
              <a:ext uri="{FF2B5EF4-FFF2-40B4-BE49-F238E27FC236}">
                <a16:creationId xmlns:a16="http://schemas.microsoft.com/office/drawing/2014/main" id="{8B11CD9F-3DB7-E07F-AAC9-088371B989CB}"/>
              </a:ext>
            </a:extLst>
          </p:cNvPr>
          <p:cNvSpPr txBox="1">
            <a:spLocks/>
          </p:cNvSpPr>
          <p:nvPr/>
        </p:nvSpPr>
        <p:spPr>
          <a:xfrm>
            <a:off x="152767" y="2455422"/>
            <a:ext cx="8498864" cy="3672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2" name="Tijdelijke aanduiding voor inhoud 3">
            <a:extLst>
              <a:ext uri="{FF2B5EF4-FFF2-40B4-BE49-F238E27FC236}">
                <a16:creationId xmlns:a16="http://schemas.microsoft.com/office/drawing/2014/main" id="{9E7ABF54-CA35-EDAA-BF6F-F48EEB51B4FB}"/>
              </a:ext>
            </a:extLst>
          </p:cNvPr>
          <p:cNvSpPr txBox="1">
            <a:spLocks/>
          </p:cNvSpPr>
          <p:nvPr/>
        </p:nvSpPr>
        <p:spPr>
          <a:xfrm>
            <a:off x="656493" y="2010263"/>
            <a:ext cx="8194064" cy="4273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400" dirty="0">
                <a:solidFill>
                  <a:srgbClr val="7030A0"/>
                </a:solidFill>
                <a:latin typeface="Posterama" panose="020B0504020200020000" pitchFamily="34" charset="0"/>
                <a:cs typeface="Posterama" panose="020B0504020200020000" pitchFamily="34" charset="0"/>
              </a:rPr>
              <a:t> </a:t>
            </a:r>
            <a:r>
              <a:rPr lang="en-US" sz="2400" dirty="0" err="1">
                <a:solidFill>
                  <a:srgbClr val="7030A0"/>
                </a:solidFill>
                <a:latin typeface="Posterama" panose="020B0504020200020000" pitchFamily="34" charset="0"/>
                <a:cs typeface="Posterama" panose="020B0504020200020000" pitchFamily="34" charset="0"/>
              </a:rPr>
              <a:t>Colonne</a:t>
            </a:r>
            <a:r>
              <a:rPr lang="en-US" sz="2400" dirty="0">
                <a:solidFill>
                  <a:srgbClr val="7030A0"/>
                </a:solidFill>
                <a:latin typeface="Posterama" panose="020B0504020200020000" pitchFamily="34" charset="0"/>
                <a:cs typeface="Posterama" panose="020B0504020200020000" pitchFamily="34" charset="0"/>
              </a:rPr>
              <a:t> GEO :</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indique</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l'entité</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géopolitique</a:t>
            </a:r>
            <a:r>
              <a:rPr lang="en-US" sz="2400" dirty="0">
                <a:solidFill>
                  <a:schemeClr val="bg2">
                    <a:lumMod val="50000"/>
                  </a:schemeClr>
                </a:solidFill>
                <a:latin typeface="Posterama" panose="020B0504020200020000" pitchFamily="34" charset="0"/>
                <a:cs typeface="Posterama" panose="020B0504020200020000" pitchFamily="34" charset="0"/>
              </a:rPr>
              <a:t> de </a:t>
            </a:r>
            <a:r>
              <a:rPr lang="en-US" sz="2400" dirty="0" err="1">
                <a:solidFill>
                  <a:schemeClr val="bg2">
                    <a:lumMod val="50000"/>
                  </a:schemeClr>
                </a:solidFill>
                <a:latin typeface="Posterama" panose="020B0504020200020000" pitchFamily="34" charset="0"/>
                <a:cs typeface="Posterama" panose="020B0504020200020000" pitchFamily="34" charset="0"/>
              </a:rPr>
              <a:t>référence</a:t>
            </a:r>
            <a:r>
              <a:rPr lang="en-US" sz="2400" dirty="0">
                <a:solidFill>
                  <a:schemeClr val="bg2">
                    <a:lumMod val="50000"/>
                  </a:schemeClr>
                </a:solidFill>
                <a:latin typeface="Posterama" panose="020B0504020200020000" pitchFamily="34" charset="0"/>
                <a:cs typeface="Posterama" panose="020B0504020200020000" pitchFamily="34" charset="0"/>
              </a:rPr>
              <a:t> : le bloc de l'UE27 et, </a:t>
            </a:r>
            <a:r>
              <a:rPr lang="en-US" sz="2400" dirty="0" err="1">
                <a:solidFill>
                  <a:schemeClr val="bg2">
                    <a:lumMod val="50000"/>
                  </a:schemeClr>
                </a:solidFill>
                <a:latin typeface="Posterama" panose="020B0504020200020000" pitchFamily="34" charset="0"/>
                <a:cs typeface="Posterama" panose="020B0504020200020000" pitchFamily="34" charset="0"/>
              </a:rPr>
              <a:t>séparément</a:t>
            </a:r>
            <a:r>
              <a:rPr lang="en-US" sz="2400" dirty="0">
                <a:solidFill>
                  <a:schemeClr val="bg2">
                    <a:lumMod val="50000"/>
                  </a:schemeClr>
                </a:solidFill>
                <a:latin typeface="Posterama" panose="020B0504020200020000" pitchFamily="34" charset="0"/>
                <a:cs typeface="Posterama" panose="020B0504020200020000" pitchFamily="34" charset="0"/>
              </a:rPr>
              <a:t>, 33 pays </a:t>
            </a:r>
            <a:r>
              <a:rPr lang="en-US" sz="2400" dirty="0" err="1">
                <a:solidFill>
                  <a:schemeClr val="bg2">
                    <a:lumMod val="50000"/>
                  </a:schemeClr>
                </a:solidFill>
                <a:latin typeface="Posterama" panose="020B0504020200020000" pitchFamily="34" charset="0"/>
                <a:cs typeface="Posterama" panose="020B0504020200020000" pitchFamily="34" charset="0"/>
              </a:rPr>
              <a:t>d'Europe</a:t>
            </a:r>
            <a:r>
              <a:rPr lang="en-US" sz="2400" dirty="0">
                <a:solidFill>
                  <a:schemeClr val="bg2">
                    <a:lumMod val="50000"/>
                  </a:schemeClr>
                </a:solidFill>
                <a:latin typeface="Posterama" panose="020B0504020200020000" pitchFamily="34" charset="0"/>
                <a:cs typeface="Posterama" panose="020B0504020200020000" pitchFamily="34" charset="0"/>
              </a:rPr>
              <a:t>.</a:t>
            </a:r>
          </a:p>
          <a:p>
            <a:pPr>
              <a:buFont typeface="Wingdings" panose="05000000000000000000" pitchFamily="2" charset="2"/>
              <a:buChar char="ü"/>
            </a:pPr>
            <a:r>
              <a:rPr lang="en-US" sz="2400" dirty="0">
                <a:solidFill>
                  <a:srgbClr val="7030A0"/>
                </a:solidFill>
                <a:latin typeface="Posterama" panose="020B0504020200020000" pitchFamily="34" charset="0"/>
                <a:cs typeface="Posterama" panose="020B0504020200020000" pitchFamily="34" charset="0"/>
              </a:rPr>
              <a:t> </a:t>
            </a:r>
            <a:r>
              <a:rPr lang="en-US" sz="2400" dirty="0" err="1">
                <a:solidFill>
                  <a:srgbClr val="7030A0"/>
                </a:solidFill>
                <a:latin typeface="Posterama" panose="020B0504020200020000" pitchFamily="34" charset="0"/>
                <a:cs typeface="Posterama" panose="020B0504020200020000" pitchFamily="34" charset="0"/>
              </a:rPr>
              <a:t>Ligne</a:t>
            </a:r>
            <a:r>
              <a:rPr lang="en-US" sz="2400" dirty="0">
                <a:solidFill>
                  <a:srgbClr val="7030A0"/>
                </a:solidFill>
                <a:latin typeface="Posterama" panose="020B0504020200020000" pitchFamily="34" charset="0"/>
                <a:cs typeface="Posterama" panose="020B0504020200020000" pitchFamily="34" charset="0"/>
              </a:rPr>
              <a:t> </a:t>
            </a:r>
            <a:r>
              <a:rPr lang="en-US" sz="2400" dirty="0" err="1">
                <a:solidFill>
                  <a:srgbClr val="7030A0"/>
                </a:solidFill>
                <a:latin typeface="Posterama" panose="020B0504020200020000" pitchFamily="34" charset="0"/>
                <a:cs typeface="Posterama" panose="020B0504020200020000" pitchFamily="34" charset="0"/>
              </a:rPr>
              <a:t>temporelle</a:t>
            </a:r>
            <a:r>
              <a:rPr lang="en-US" sz="2400" dirty="0">
                <a:solidFill>
                  <a:srgbClr val="7030A0"/>
                </a:solidFill>
                <a:latin typeface="Posterama" panose="020B0504020200020000" pitchFamily="34" charset="0"/>
                <a:cs typeface="Posterama" panose="020B0504020200020000" pitchFamily="34" charset="0"/>
              </a:rPr>
              <a:t> : </a:t>
            </a:r>
            <a:r>
              <a:rPr lang="en-US" sz="2400" dirty="0" err="1">
                <a:solidFill>
                  <a:schemeClr val="bg2">
                    <a:lumMod val="50000"/>
                  </a:schemeClr>
                </a:solidFill>
                <a:latin typeface="Posterama" panose="020B0504020200020000" pitchFamily="34" charset="0"/>
                <a:cs typeface="Posterama" panose="020B0504020200020000" pitchFamily="34" charset="0"/>
              </a:rPr>
              <a:t>données</a:t>
            </a:r>
            <a:r>
              <a:rPr lang="en-US" sz="2400" dirty="0">
                <a:solidFill>
                  <a:schemeClr val="bg2">
                    <a:lumMod val="50000"/>
                  </a:schemeClr>
                </a:solidFill>
                <a:latin typeface="Posterama" panose="020B0504020200020000" pitchFamily="34" charset="0"/>
                <a:cs typeface="Posterama" panose="020B0504020200020000" pitchFamily="34" charset="0"/>
              </a:rPr>
              <a:t> de 2011 </a:t>
            </a:r>
            <a:r>
              <a:rPr lang="en-US" sz="2400" dirty="0" err="1">
                <a:solidFill>
                  <a:schemeClr val="bg2">
                    <a:lumMod val="50000"/>
                  </a:schemeClr>
                </a:solidFill>
                <a:latin typeface="Posterama" panose="020B0504020200020000" pitchFamily="34" charset="0"/>
                <a:cs typeface="Posterama" panose="020B0504020200020000" pitchFamily="34" charset="0"/>
              </a:rPr>
              <a:t>à</a:t>
            </a:r>
            <a:r>
              <a:rPr lang="en-US" sz="2400" dirty="0">
                <a:solidFill>
                  <a:schemeClr val="bg2">
                    <a:lumMod val="50000"/>
                  </a:schemeClr>
                </a:solidFill>
                <a:latin typeface="Posterama" panose="020B0504020200020000" pitchFamily="34" charset="0"/>
                <a:cs typeface="Posterama" panose="020B0504020200020000" pitchFamily="34" charset="0"/>
              </a:rPr>
              <a:t> 2022</a:t>
            </a:r>
            <a:r>
              <a:rPr lang="en-US" sz="2400" dirty="0">
                <a:solidFill>
                  <a:srgbClr val="7030A0"/>
                </a:solidFill>
                <a:latin typeface="Posterama" panose="020B0504020200020000" pitchFamily="34" charset="0"/>
                <a:cs typeface="Posterama" panose="020B0504020200020000" pitchFamily="34" charset="0"/>
              </a:rPr>
              <a:t>.</a:t>
            </a:r>
          </a:p>
          <a:p>
            <a:pPr>
              <a:buFont typeface="Wingdings" panose="05000000000000000000" pitchFamily="2" charset="2"/>
              <a:buChar char="ü"/>
            </a:pPr>
            <a:r>
              <a:rPr lang="en-US" sz="2400" dirty="0">
                <a:solidFill>
                  <a:srgbClr val="7030A0"/>
                </a:solidFill>
                <a:latin typeface="Posterama" panose="020B0504020200020000" pitchFamily="34" charset="0"/>
                <a:cs typeface="Posterama" panose="020B0504020200020000" pitchFamily="34" charset="0"/>
              </a:rPr>
              <a:t> Les </a:t>
            </a:r>
            <a:r>
              <a:rPr lang="en-US" sz="2400" dirty="0" err="1">
                <a:solidFill>
                  <a:srgbClr val="7030A0"/>
                </a:solidFill>
                <a:latin typeface="Posterama" panose="020B0504020200020000" pitchFamily="34" charset="0"/>
                <a:cs typeface="Posterama" panose="020B0504020200020000" pitchFamily="34" charset="0"/>
              </a:rPr>
              <a:t>valeurs</a:t>
            </a:r>
            <a:r>
              <a:rPr lang="en-US" sz="2400" dirty="0">
                <a:solidFill>
                  <a:srgbClr val="7030A0"/>
                </a:solidFill>
                <a:latin typeface="Posterama" panose="020B0504020200020000" pitchFamily="34" charset="0"/>
                <a:cs typeface="Posterama" panose="020B0504020200020000" pitchFamily="34" charset="0"/>
              </a:rPr>
              <a:t> du tableau </a:t>
            </a:r>
            <a:r>
              <a:rPr lang="en-US" sz="2400" dirty="0" err="1">
                <a:solidFill>
                  <a:schemeClr val="bg2">
                    <a:lumMod val="50000"/>
                  </a:schemeClr>
                </a:solidFill>
                <a:latin typeface="Posterama" panose="020B0504020200020000" pitchFamily="34" charset="0"/>
                <a:cs typeface="Posterama" panose="020B0504020200020000" pitchFamily="34" charset="0"/>
              </a:rPr>
              <a:t>représentent</a:t>
            </a:r>
            <a:r>
              <a:rPr lang="en-US" sz="2400" dirty="0">
                <a:solidFill>
                  <a:schemeClr val="bg2">
                    <a:lumMod val="50000"/>
                  </a:schemeClr>
                </a:solidFill>
                <a:latin typeface="Posterama" panose="020B0504020200020000" pitchFamily="34" charset="0"/>
                <a:cs typeface="Posterama" panose="020B0504020200020000" pitchFamily="34" charset="0"/>
              </a:rPr>
              <a:t> les </a:t>
            </a:r>
            <a:r>
              <a:rPr lang="en-US" sz="2400" dirty="0" err="1">
                <a:solidFill>
                  <a:schemeClr val="bg2">
                    <a:lumMod val="50000"/>
                  </a:schemeClr>
                </a:solidFill>
                <a:latin typeface="Posterama" panose="020B0504020200020000" pitchFamily="34" charset="0"/>
                <a:cs typeface="Posterama" panose="020B0504020200020000" pitchFamily="34" charset="0"/>
              </a:rPr>
              <a:t>pertes</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économiques</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annuelles</a:t>
            </a:r>
            <a:r>
              <a:rPr lang="en-US" sz="2400" dirty="0">
                <a:solidFill>
                  <a:schemeClr val="bg2">
                    <a:lumMod val="50000"/>
                  </a:schemeClr>
                </a:solidFill>
                <a:latin typeface="Posterama" panose="020B0504020200020000" pitchFamily="34" charset="0"/>
                <a:cs typeface="Posterama" panose="020B0504020200020000" pitchFamily="34" charset="0"/>
              </a:rPr>
              <a:t> dues aux </a:t>
            </a:r>
            <a:r>
              <a:rPr lang="en-US" sz="2400" dirty="0" err="1">
                <a:solidFill>
                  <a:schemeClr val="bg2">
                    <a:lumMod val="50000"/>
                  </a:schemeClr>
                </a:solidFill>
                <a:latin typeface="Posterama" panose="020B0504020200020000" pitchFamily="34" charset="0"/>
                <a:cs typeface="Posterama" panose="020B0504020200020000" pitchFamily="34" charset="0"/>
              </a:rPr>
              <a:t>événements</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météorologiques</a:t>
            </a:r>
            <a:r>
              <a:rPr lang="en-US" sz="2400" dirty="0">
                <a:solidFill>
                  <a:schemeClr val="bg2">
                    <a:lumMod val="50000"/>
                  </a:schemeClr>
                </a:solidFill>
                <a:latin typeface="Posterama" panose="020B0504020200020000" pitchFamily="34" charset="0"/>
                <a:cs typeface="Posterama" panose="020B0504020200020000" pitchFamily="34" charset="0"/>
              </a:rPr>
              <a:t> et </a:t>
            </a:r>
            <a:r>
              <a:rPr lang="en-US" sz="2400" dirty="0" err="1">
                <a:solidFill>
                  <a:schemeClr val="bg2">
                    <a:lumMod val="50000"/>
                  </a:schemeClr>
                </a:solidFill>
                <a:latin typeface="Posterama" panose="020B0504020200020000" pitchFamily="34" charset="0"/>
                <a:cs typeface="Posterama" panose="020B0504020200020000" pitchFamily="34" charset="0"/>
              </a:rPr>
              <a:t>climatiques</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exprimées</a:t>
            </a:r>
            <a:r>
              <a:rPr lang="en-US" sz="2400" dirty="0">
                <a:solidFill>
                  <a:schemeClr val="bg2">
                    <a:lumMod val="50000"/>
                  </a:schemeClr>
                </a:solidFill>
                <a:latin typeface="Posterama" panose="020B0504020200020000" pitchFamily="34" charset="0"/>
                <a:cs typeface="Posterama" panose="020B0504020200020000" pitchFamily="34" charset="0"/>
              </a:rPr>
              <a:t> </a:t>
            </a:r>
            <a:r>
              <a:rPr lang="en-US" sz="2400" dirty="0" err="1">
                <a:solidFill>
                  <a:schemeClr val="bg2">
                    <a:lumMod val="50000"/>
                  </a:schemeClr>
                </a:solidFill>
                <a:latin typeface="Posterama" panose="020B0504020200020000" pitchFamily="34" charset="0"/>
                <a:cs typeface="Posterama" panose="020B0504020200020000" pitchFamily="34" charset="0"/>
              </a:rPr>
              <a:t>en</a:t>
            </a:r>
            <a:r>
              <a:rPr lang="en-US" sz="2400" dirty="0">
                <a:solidFill>
                  <a:schemeClr val="bg2">
                    <a:lumMod val="50000"/>
                  </a:schemeClr>
                </a:solidFill>
                <a:latin typeface="Posterama" panose="020B0504020200020000" pitchFamily="34" charset="0"/>
                <a:cs typeface="Posterama" panose="020B0504020200020000" pitchFamily="34" charset="0"/>
              </a:rPr>
              <a:t> millions </a:t>
            </a:r>
            <a:r>
              <a:rPr lang="en-US" sz="2400" dirty="0" err="1">
                <a:solidFill>
                  <a:schemeClr val="bg2">
                    <a:lumMod val="50000"/>
                  </a:schemeClr>
                </a:solidFill>
                <a:latin typeface="Posterama" panose="020B0504020200020000" pitchFamily="34" charset="0"/>
                <a:cs typeface="Posterama" panose="020B0504020200020000" pitchFamily="34" charset="0"/>
              </a:rPr>
              <a:t>d'euros</a:t>
            </a:r>
            <a:r>
              <a:rPr lang="en-US" sz="2400" dirty="0">
                <a:solidFill>
                  <a:schemeClr val="bg2">
                    <a:lumMod val="50000"/>
                  </a:schemeClr>
                </a:solidFill>
                <a:latin typeface="Posterama" panose="020B0504020200020000" pitchFamily="34" charset="0"/>
                <a:cs typeface="Posterama" panose="020B0504020200020000" pitchFamily="34" charset="0"/>
              </a:rPr>
              <a:t>. </a:t>
            </a:r>
          </a:p>
          <a:p>
            <a:pPr marL="0" indent="0">
              <a:buNone/>
            </a:pPr>
            <a:r>
              <a:rPr lang="en-US" sz="2000" dirty="0">
                <a:solidFill>
                  <a:srgbClr val="7030A0"/>
                </a:solidFill>
                <a:latin typeface="Posterama" panose="020B0504020200020000" pitchFamily="34" charset="0"/>
                <a:cs typeface="Posterama" panose="020B0504020200020000" pitchFamily="34" charset="0"/>
              </a:rPr>
              <a:t>Les </a:t>
            </a:r>
            <a:r>
              <a:rPr lang="en-US" sz="2000" dirty="0" err="1">
                <a:solidFill>
                  <a:srgbClr val="7030A0"/>
                </a:solidFill>
                <a:latin typeface="Posterama" panose="020B0504020200020000" pitchFamily="34" charset="0"/>
                <a:cs typeface="Posterama" panose="020B0504020200020000" pitchFamily="34" charset="0"/>
              </a:rPr>
              <a:t>événements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météorologiques</a:t>
            </a:r>
            <a:r>
              <a:rPr lang="en-US" sz="2000" dirty="0">
                <a:solidFill>
                  <a:srgbClr val="7030A0"/>
                </a:solidFill>
                <a:latin typeface="Posterama" panose="020B0504020200020000" pitchFamily="34" charset="0"/>
                <a:cs typeface="Posterama" panose="020B0504020200020000" pitchFamily="34" charset="0"/>
              </a:rPr>
              <a:t> et </a:t>
            </a:r>
            <a:r>
              <a:rPr lang="en-US" sz="2000" dirty="0" err="1">
                <a:solidFill>
                  <a:srgbClr val="7030A0"/>
                </a:solidFill>
                <a:latin typeface="Posterama" panose="020B0504020200020000" pitchFamily="34" charset="0"/>
                <a:cs typeface="Posterama" panose="020B0504020200020000" pitchFamily="34" charset="0"/>
              </a:rPr>
              <a:t>climatiques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sont</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définis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comme</a:t>
            </a:r>
            <a:r>
              <a:rPr lang="en-US" sz="2000" dirty="0">
                <a:solidFill>
                  <a:srgbClr val="7030A0"/>
                </a:solidFill>
                <a:latin typeface="Posterama" panose="020B0504020200020000" pitchFamily="34" charset="0"/>
                <a:cs typeface="Posterama" panose="020B0504020200020000" pitchFamily="34" charset="0"/>
              </a:rPr>
              <a:t> des </a:t>
            </a:r>
            <a:r>
              <a:rPr lang="en-US" sz="2000" dirty="0" err="1">
                <a:solidFill>
                  <a:srgbClr val="7030A0"/>
                </a:solidFill>
                <a:latin typeface="Posterama" panose="020B0504020200020000" pitchFamily="34" charset="0"/>
                <a:cs typeface="Posterama" panose="020B0504020200020000" pitchFamily="34" charset="0"/>
              </a:rPr>
              <a:t>événements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météorologiques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tempêtes</a:t>
            </a:r>
            <a:r>
              <a:rPr lang="en-US" sz="2000" dirty="0">
                <a:solidFill>
                  <a:srgbClr val="7030A0"/>
                </a:solidFill>
                <a:latin typeface="Posterama" panose="020B0504020200020000" pitchFamily="34" charset="0"/>
                <a:cs typeface="Posterama" panose="020B0504020200020000" pitchFamily="34" charset="0"/>
              </a:rPr>
              <a:t>), des </a:t>
            </a:r>
            <a:r>
              <a:rPr lang="en-US" sz="2000" dirty="0" err="1">
                <a:solidFill>
                  <a:srgbClr val="7030A0"/>
                </a:solidFill>
                <a:latin typeface="Posterama" panose="020B0504020200020000" pitchFamily="34" charset="0"/>
                <a:cs typeface="Posterama" panose="020B0504020200020000" pitchFamily="34" charset="0"/>
              </a:rPr>
              <a:t>événements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hydrologiques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inondations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mouvements</a:t>
            </a:r>
            <a:r>
              <a:rPr lang="en-US" sz="2000" dirty="0">
                <a:solidFill>
                  <a:srgbClr val="7030A0"/>
                </a:solidFill>
                <a:latin typeface="Posterama" panose="020B0504020200020000" pitchFamily="34" charset="0"/>
                <a:cs typeface="Posterama" panose="020B0504020200020000" pitchFamily="34" charset="0"/>
              </a:rPr>
              <a:t> de masse) et des </a:t>
            </a:r>
            <a:r>
              <a:rPr lang="en-US" sz="2000" dirty="0" err="1">
                <a:solidFill>
                  <a:srgbClr val="7030A0"/>
                </a:solidFill>
                <a:latin typeface="Posterama" panose="020B0504020200020000" pitchFamily="34" charset="0"/>
                <a:cs typeface="Posterama" panose="020B0504020200020000" pitchFamily="34" charset="0"/>
              </a:rPr>
              <a:t>événements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climatologiques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vagues</a:t>
            </a:r>
            <a:r>
              <a:rPr lang="en-US" sz="2000" dirty="0">
                <a:solidFill>
                  <a:srgbClr val="7030A0"/>
                </a:solidFill>
                <a:latin typeface="Posterama" panose="020B0504020200020000" pitchFamily="34" charset="0"/>
                <a:cs typeface="Posterama" panose="020B0504020200020000" pitchFamily="34" charset="0"/>
              </a:rPr>
              <a:t> de </a:t>
            </a:r>
            <a:r>
              <a:rPr lang="en-US" sz="2000" dirty="0" err="1">
                <a:solidFill>
                  <a:srgbClr val="7030A0"/>
                </a:solidFill>
                <a:latin typeface="Posterama" panose="020B0504020200020000" pitchFamily="34" charset="0"/>
                <a:cs typeface="Posterama" panose="020B0504020200020000" pitchFamily="34" charset="0"/>
              </a:rPr>
              <a:t>chaleur</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vagues</a:t>
            </a:r>
            <a:r>
              <a:rPr lang="en-US" sz="2000" dirty="0">
                <a:solidFill>
                  <a:srgbClr val="7030A0"/>
                </a:solidFill>
                <a:latin typeface="Posterama" panose="020B0504020200020000" pitchFamily="34" charset="0"/>
                <a:cs typeface="Posterama" panose="020B0504020200020000" pitchFamily="34" charset="0"/>
              </a:rPr>
              <a:t> de </a:t>
            </a:r>
            <a:r>
              <a:rPr lang="en-US" sz="2000" dirty="0" err="1">
                <a:solidFill>
                  <a:srgbClr val="7030A0"/>
                </a:solidFill>
                <a:latin typeface="Posterama" panose="020B0504020200020000" pitchFamily="34" charset="0"/>
                <a:cs typeface="Posterama" panose="020B0504020200020000" pitchFamily="34" charset="0"/>
              </a:rPr>
              <a:t>froid</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sécheresses</a:t>
            </a:r>
            <a:r>
              <a:rPr lang="en-US" sz="2000" dirty="0">
                <a:solidFill>
                  <a:srgbClr val="7030A0"/>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incendies</a:t>
            </a:r>
            <a:r>
              <a:rPr lang="en-US" sz="2000" dirty="0">
                <a:solidFill>
                  <a:srgbClr val="7030A0"/>
                </a:solidFill>
                <a:latin typeface="Posterama" panose="020B0504020200020000" pitchFamily="34" charset="0"/>
                <a:cs typeface="Posterama" panose="020B0504020200020000" pitchFamily="34" charset="0"/>
              </a:rPr>
              <a:t> de </a:t>
            </a:r>
            <a:r>
              <a:rPr lang="en-US" sz="2000" dirty="0" err="1">
                <a:solidFill>
                  <a:srgbClr val="7030A0"/>
                </a:solidFill>
                <a:latin typeface="Posterama" panose="020B0504020200020000" pitchFamily="34" charset="0"/>
                <a:cs typeface="Posterama" panose="020B0504020200020000" pitchFamily="34" charset="0"/>
              </a:rPr>
              <a:t>forêt</a:t>
            </a:r>
            <a:r>
              <a:rPr lang="en-US" sz="2000" dirty="0">
                <a:solidFill>
                  <a:srgbClr val="7030A0"/>
                </a:solidFill>
                <a:latin typeface="Posterama" panose="020B0504020200020000" pitchFamily="34" charset="0"/>
                <a:cs typeface="Posterama" panose="020B0504020200020000" pitchFamily="34" charset="0"/>
              </a:rPr>
              <a:t>). </a:t>
            </a:r>
            <a:endParaRPr lang="en-US" sz="2400" b="1" dirty="0">
              <a:solidFill>
                <a:srgbClr val="7030A0"/>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186722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141975" y="1598143"/>
            <a:ext cx="8521012" cy="2181653"/>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Cliquez</a:t>
            </a:r>
            <a:r>
              <a:rPr lang="en-US" sz="2200" dirty="0">
                <a:solidFill>
                  <a:schemeClr val="tx1">
                    <a:lumMod val="50000"/>
                    <a:lumOff val="50000"/>
                  </a:schemeClr>
                </a:solidFill>
                <a:latin typeface="Posterama" panose="020B0504020200020000" pitchFamily="34" charset="0"/>
                <a:cs typeface="Posterama" panose="020B0504020200020000" pitchFamily="34" charset="0"/>
              </a:rPr>
              <a:t> sur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a:t>
            </a:r>
            <a:r>
              <a:rPr lang="en-US" sz="2200" dirty="0">
                <a:solidFill>
                  <a:schemeClr val="tx1">
                    <a:lumMod val="50000"/>
                    <a:lumOff val="50000"/>
                  </a:schemeClr>
                </a:solidFill>
                <a:latin typeface="Posterama" panose="020B0504020200020000" pitchFamily="34" charset="0"/>
                <a:cs typeface="Posterama" panose="020B0504020200020000" pitchFamily="34" charset="0"/>
              </a:rPr>
              <a:t> lien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téléchargez</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logiciel</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a:solidFill>
                  <a:schemeClr val="tx1">
                    <a:lumMod val="50000"/>
                    <a:lumOff val="50000"/>
                  </a:schemeClr>
                </a:solidFill>
                <a:latin typeface="Posterama" panose="020B0504020200020000" pitchFamily="34" charset="0"/>
                <a:cs typeface="Posterama" panose="020B0504020200020000" pitchFamily="34" charset="0"/>
                <a:hlinkClick r:id="rId3"/>
              </a:rPr>
              <a:t>https://www.tableau.com/products/desktop/download</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2</a:t>
            </a:r>
            <a:br>
              <a:rPr lang="fr-FR" sz="2800" dirty="0"/>
            </a:br>
            <a:r>
              <a:rPr lang="fr-FR" sz="2800" dirty="0">
                <a:solidFill>
                  <a:schemeClr val="bg1"/>
                </a:solidFill>
                <a:highlight>
                  <a:srgbClr val="7503A6"/>
                </a:highlight>
              </a:rPr>
              <a:t>Commencer avec Tableau</a:t>
            </a:r>
          </a:p>
        </p:txBody>
      </p:sp>
      <p:pic>
        <p:nvPicPr>
          <p:cNvPr id="2" name="Afbeelding 4" descr="Afbeelding met tekst, schermafbeelding, monitor, binnen&#10;&#10;Automatisch gegenereerde beschrijving">
            <a:extLst>
              <a:ext uri="{FF2B5EF4-FFF2-40B4-BE49-F238E27FC236}">
                <a16:creationId xmlns:a16="http://schemas.microsoft.com/office/drawing/2014/main" id="{BD9B923F-200C-88DB-319B-EBEF68D0E313}"/>
              </a:ext>
            </a:extLst>
          </p:cNvPr>
          <p:cNvPicPr>
            <a:picLocks noChangeAspect="1"/>
          </p:cNvPicPr>
          <p:nvPr/>
        </p:nvPicPr>
        <p:blipFill rotWithShape="1">
          <a:blip r:embed="rId4">
            <a:extLst>
              <a:ext uri="{28A0092B-C50C-407E-A947-70E740481C1C}">
                <a14:useLocalDpi xmlns:a14="http://schemas.microsoft.com/office/drawing/2010/main" val="0"/>
              </a:ext>
            </a:extLst>
          </a:blip>
          <a:srcRect t="13019"/>
          <a:stretch/>
        </p:blipFill>
        <p:spPr>
          <a:xfrm>
            <a:off x="0" y="2384165"/>
            <a:ext cx="9144000" cy="4473836"/>
          </a:xfrm>
          <a:prstGeom prst="rect">
            <a:avLst/>
          </a:prstGeom>
        </p:spPr>
      </p:pic>
    </p:spTree>
    <p:extLst>
      <p:ext uri="{BB962C8B-B14F-4D97-AF65-F5344CB8AC3E}">
        <p14:creationId xmlns:p14="http://schemas.microsoft.com/office/powerpoint/2010/main" val="296472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118896" y="2508464"/>
            <a:ext cx="4605505" cy="2181653"/>
          </a:xfrm>
        </p:spPr>
        <p:txBody>
          <a:bodyPr>
            <a:normAutofit lnSpcReduction="10000"/>
          </a:bodyPr>
          <a:lstStyle/>
          <a:p>
            <a:pPr marL="342900" indent="-342900">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Après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l'installation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trouvez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l'application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Tableau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ouvrez</a:t>
            </a:r>
            <a:r>
              <a:rPr lang="en-US" sz="2200" dirty="0">
                <a:solidFill>
                  <a:schemeClr val="tx1">
                    <a:lumMod val="50000"/>
                    <a:lumOff val="50000"/>
                  </a:schemeClr>
                </a:solidFill>
                <a:latin typeface="Posterama" panose="020B0504020200020000" pitchFamily="34" charset="0"/>
                <a:cs typeface="Posterama" panose="020B0504020200020000" pitchFamily="34" charset="0"/>
              </a:rPr>
              <a:t>-la.</a:t>
            </a:r>
          </a:p>
          <a:p>
            <a:pPr marL="342900" indent="-342900">
              <a:buFont typeface="Wingdings" panose="05000000000000000000" pitchFamily="2" charset="2"/>
              <a:buChar char="ü"/>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Enregistrez-vous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suivez les étapes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lorsque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l'application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s'ouvre</a:t>
            </a:r>
            <a:r>
              <a:rPr lang="en-US" sz="2200" dirty="0">
                <a:solidFill>
                  <a:schemeClr val="tx1">
                    <a:lumMod val="50000"/>
                    <a:lumOff val="50000"/>
                  </a:schemeClr>
                </a:solidFill>
                <a:latin typeface="Posterama" panose="020B0504020200020000" pitchFamily="34" charset="0"/>
                <a:cs typeface="Posterama" panose="020B0504020200020000" pitchFamily="34" charset="0"/>
              </a:rPr>
              <a:t> pour commencer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essai</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gratuit</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Tableau.</a:t>
            </a:r>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2</a:t>
            </a:r>
            <a:br>
              <a:rPr lang="fr-FR" sz="2800" dirty="0"/>
            </a:br>
            <a:r>
              <a:rPr lang="fr-FR" sz="2800" dirty="0">
                <a:solidFill>
                  <a:schemeClr val="bg1"/>
                </a:solidFill>
                <a:highlight>
                  <a:srgbClr val="7503A6"/>
                </a:highlight>
              </a:rPr>
              <a:t>Commencer avec Tableau</a:t>
            </a:r>
          </a:p>
        </p:txBody>
      </p:sp>
      <p:pic>
        <p:nvPicPr>
          <p:cNvPr id="5" name="Tijdelijke aanduiding voor inhoud 4" descr="Afbeelding met tekst&#10;&#10;Automatisch gegenereerde beschrijving">
            <a:extLst>
              <a:ext uri="{FF2B5EF4-FFF2-40B4-BE49-F238E27FC236}">
                <a16:creationId xmlns:a16="http://schemas.microsoft.com/office/drawing/2014/main" id="{E30C1D9C-6B50-1B51-2CAA-5BE0FB23D9EF}"/>
              </a:ext>
            </a:extLst>
          </p:cNvPr>
          <p:cNvPicPr>
            <a:picLocks noChangeAspect="1"/>
          </p:cNvPicPr>
          <p:nvPr/>
        </p:nvPicPr>
        <p:blipFill rotWithShape="1">
          <a:blip r:embed="rId3">
            <a:extLst>
              <a:ext uri="{28A0092B-C50C-407E-A947-70E740481C1C}">
                <a14:useLocalDpi xmlns:a14="http://schemas.microsoft.com/office/drawing/2010/main" val="0"/>
              </a:ext>
            </a:extLst>
          </a:blip>
          <a:srcRect l="24736" t="9392" r="24922"/>
          <a:stretch/>
        </p:blipFill>
        <p:spPr>
          <a:xfrm>
            <a:off x="4431323" y="2086739"/>
            <a:ext cx="4712677" cy="4771261"/>
          </a:xfrm>
          <a:prstGeom prst="rect">
            <a:avLst/>
          </a:prstGeom>
        </p:spPr>
      </p:pic>
    </p:spTree>
    <p:extLst>
      <p:ext uri="{BB962C8B-B14F-4D97-AF65-F5344CB8AC3E}">
        <p14:creationId xmlns:p14="http://schemas.microsoft.com/office/powerpoint/2010/main" val="301471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576095" y="1482725"/>
            <a:ext cx="7676952" cy="2181653"/>
          </a:xfrm>
        </p:spPr>
        <p:txBody>
          <a:bodyPr>
            <a:normAutofit/>
          </a:bodyPr>
          <a:lstStyle/>
          <a:p>
            <a:r>
              <a:rPr lang="en-GB" sz="2200" dirty="0" err="1">
                <a:solidFill>
                  <a:schemeClr val="tx1">
                    <a:lumMod val="50000"/>
                    <a:lumOff val="50000"/>
                  </a:schemeClr>
                </a:solidFill>
                <a:latin typeface="Posterama" panose="020B0504020200020000" pitchFamily="34" charset="0"/>
                <a:cs typeface="Posterama" panose="020B0504020200020000" pitchFamily="34" charset="0"/>
              </a:rPr>
              <a:t>Votre</a:t>
            </a:r>
            <a:r>
              <a:rPr lang="en-GB" sz="2200" dirty="0">
                <a:solidFill>
                  <a:schemeClr val="tx1">
                    <a:lumMod val="50000"/>
                    <a:lumOff val="50000"/>
                  </a:schemeClr>
                </a:solidFill>
                <a:latin typeface="Posterama" panose="020B0504020200020000" pitchFamily="34" charset="0"/>
                <a:cs typeface="Posterama" panose="020B0504020200020000" pitchFamily="34" charset="0"/>
              </a:rPr>
              <a:t> page </a:t>
            </a:r>
            <a:r>
              <a:rPr lang="en-GB" sz="2200" dirty="0" err="1">
                <a:solidFill>
                  <a:schemeClr val="tx1">
                    <a:lumMod val="50000"/>
                    <a:lumOff val="50000"/>
                  </a:schemeClr>
                </a:solidFill>
                <a:latin typeface="Posterama" panose="020B0504020200020000" pitchFamily="34" charset="0"/>
                <a:cs typeface="Posterama" panose="020B0504020200020000" pitchFamily="34" charset="0"/>
              </a:rPr>
              <a:t>d'accueil</a:t>
            </a:r>
            <a:r>
              <a:rPr lang="en-GB" sz="2200" dirty="0">
                <a:solidFill>
                  <a:schemeClr val="tx1">
                    <a:lumMod val="50000"/>
                    <a:lumOff val="50000"/>
                  </a:schemeClr>
                </a:solidFill>
                <a:latin typeface="Posterama" panose="020B0504020200020000" pitchFamily="34" charset="0"/>
                <a:cs typeface="Posterama" panose="020B0504020200020000" pitchFamily="34" charset="0"/>
              </a:rPr>
              <a:t> </a:t>
            </a:r>
            <a:r>
              <a:rPr lang="en-GB" sz="2200" dirty="0" err="1">
                <a:solidFill>
                  <a:schemeClr val="tx1">
                    <a:lumMod val="50000"/>
                    <a:lumOff val="50000"/>
                  </a:schemeClr>
                </a:solidFill>
                <a:latin typeface="Posterama" panose="020B0504020200020000" pitchFamily="34" charset="0"/>
                <a:cs typeface="Posterama" panose="020B0504020200020000" pitchFamily="34" charset="0"/>
              </a:rPr>
              <a:t>ressemblera</a:t>
            </a:r>
            <a:r>
              <a:rPr lang="en-GB" sz="2200" dirty="0">
                <a:solidFill>
                  <a:schemeClr val="tx1">
                    <a:lumMod val="50000"/>
                    <a:lumOff val="50000"/>
                  </a:schemeClr>
                </a:solidFill>
                <a:latin typeface="Posterama" panose="020B0504020200020000" pitchFamily="34" charset="0"/>
                <a:cs typeface="Posterama" panose="020B0504020200020000" pitchFamily="34" charset="0"/>
              </a:rPr>
              <a:t> </a:t>
            </a:r>
            <a:r>
              <a:rPr lang="en-GB"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GB" sz="2200" dirty="0">
                <a:solidFill>
                  <a:schemeClr val="tx1">
                    <a:lumMod val="50000"/>
                    <a:lumOff val="50000"/>
                  </a:schemeClr>
                </a:solidFill>
                <a:latin typeface="Posterama" panose="020B0504020200020000" pitchFamily="34" charset="0"/>
                <a:cs typeface="Posterama" panose="020B0504020200020000" pitchFamily="34" charset="0"/>
              </a:rPr>
              <a:t> </a:t>
            </a:r>
            <a:r>
              <a:rPr lang="en-GB" sz="2200" dirty="0" err="1">
                <a:solidFill>
                  <a:schemeClr val="tx1">
                    <a:lumMod val="50000"/>
                    <a:lumOff val="50000"/>
                  </a:schemeClr>
                </a:solidFill>
                <a:latin typeface="Posterama" panose="020B0504020200020000" pitchFamily="34" charset="0"/>
                <a:cs typeface="Posterama" panose="020B0504020200020000" pitchFamily="34" charset="0"/>
              </a:rPr>
              <a:t>ceci</a:t>
            </a:r>
            <a:r>
              <a:rPr lang="en-GB" sz="2200" dirty="0">
                <a:solidFill>
                  <a:schemeClr val="tx1">
                    <a:lumMod val="50000"/>
                    <a:lumOff val="50000"/>
                  </a:schemeClr>
                </a:solidFill>
                <a:latin typeface="Posterama" panose="020B0504020200020000" pitchFamily="34" charset="0"/>
                <a:cs typeface="Posterama" panose="020B0504020200020000" pitchFamily="34" charset="0"/>
              </a:rPr>
              <a:t> :</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2</a:t>
            </a:r>
            <a:br>
              <a:rPr lang="fr-FR" sz="2800" dirty="0"/>
            </a:br>
            <a:r>
              <a:rPr lang="fr-FR" sz="2800" dirty="0">
                <a:solidFill>
                  <a:schemeClr val="bg1"/>
                </a:solidFill>
                <a:highlight>
                  <a:srgbClr val="7503A6"/>
                </a:highlight>
              </a:rPr>
              <a:t>Commencer avec Tableau</a:t>
            </a:r>
          </a:p>
        </p:txBody>
      </p:sp>
      <p:pic>
        <p:nvPicPr>
          <p:cNvPr id="2" name="Tijdelijke aanduiding voor inhoud 8" descr="Afbeelding met tekst&#10;&#10;Automatisch gegenereerde beschrijving">
            <a:extLst>
              <a:ext uri="{FF2B5EF4-FFF2-40B4-BE49-F238E27FC236}">
                <a16:creationId xmlns:a16="http://schemas.microsoft.com/office/drawing/2014/main" id="{E46E0CF1-0A74-B83D-734A-806E8AE4F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95" y="2028092"/>
            <a:ext cx="8586504" cy="4829908"/>
          </a:xfrm>
          <a:prstGeom prst="rect">
            <a:avLst/>
          </a:prstGeom>
        </p:spPr>
      </p:pic>
    </p:spTree>
    <p:extLst>
      <p:ext uri="{BB962C8B-B14F-4D97-AF65-F5344CB8AC3E}">
        <p14:creationId xmlns:p14="http://schemas.microsoft.com/office/powerpoint/2010/main" val="13763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787525"/>
            <a:ext cx="7676952" cy="3827829"/>
          </a:xfrm>
        </p:spPr>
        <p:txBody>
          <a:bodyPr>
            <a:normAutofit fontScale="92500"/>
          </a:bodyPr>
          <a:lstStyle/>
          <a:p>
            <a:pPr marL="342900" indent="-342900">
              <a:buFont typeface="Wingdings" panose="05000000000000000000" pitchFamily="2" charset="2"/>
              <a:buChar char="ü"/>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Choisissez</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sujet</a:t>
            </a:r>
            <a:r>
              <a:rPr lang="en-US" sz="2200" dirty="0">
                <a:solidFill>
                  <a:schemeClr val="tx1">
                    <a:lumMod val="50000"/>
                    <a:lumOff val="50000"/>
                  </a:schemeClr>
                </a:solidFill>
                <a:latin typeface="Posterama" panose="020B0504020200020000" pitchFamily="34" charset="0"/>
                <a:cs typeface="Posterama" panose="020B0504020200020000" pitchFamily="34" charset="0"/>
              </a:rPr>
              <a:t>. Avant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d'entamer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processus</a:t>
            </a:r>
            <a:r>
              <a:rPr lang="en-US" sz="2200" dirty="0">
                <a:solidFill>
                  <a:schemeClr val="tx1">
                    <a:lumMod val="50000"/>
                    <a:lumOff val="50000"/>
                  </a:schemeClr>
                </a:solidFill>
                <a:latin typeface="Posterama" panose="020B0504020200020000" pitchFamily="34" charset="0"/>
                <a:cs typeface="Posterama" panose="020B0504020200020000" pitchFamily="34" charset="0"/>
              </a:rPr>
              <a:t>, il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est</a:t>
            </a:r>
            <a:r>
              <a:rPr lang="en-US" sz="2200" dirty="0">
                <a:solidFill>
                  <a:schemeClr val="tx1">
                    <a:lumMod val="50000"/>
                    <a:lumOff val="50000"/>
                  </a:schemeClr>
                </a:solidFill>
                <a:latin typeface="Posterama" panose="020B0504020200020000" pitchFamily="34" charset="0"/>
                <a:cs typeface="Posterama" panose="020B0504020200020000" pitchFamily="34" charset="0"/>
              </a:rPr>
              <a:t> important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déterminer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sujet</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recherche. </a:t>
            </a:r>
          </a:p>
          <a:p>
            <a:pPr marL="342900" indent="-342900">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Identifier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Pour commencer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processus</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curation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pouvez</a:t>
            </a:r>
            <a:r>
              <a:rPr lang="en-US" sz="2200" dirty="0">
                <a:solidFill>
                  <a:schemeClr val="tx1">
                    <a:lumMod val="50000"/>
                    <a:lumOff val="50000"/>
                  </a:schemeClr>
                </a:solidFill>
                <a:latin typeface="Posterama" panose="020B0504020200020000" pitchFamily="34" charset="0"/>
                <a:cs typeface="Posterama" panose="020B0504020200020000" pitchFamily="34" charset="0"/>
              </a:rPr>
              <a:t> identifier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diverses</a:t>
            </a:r>
            <a:r>
              <a:rPr lang="en-US" sz="2200" dirty="0">
                <a:solidFill>
                  <a:schemeClr val="tx1">
                    <a:lumMod val="50000"/>
                    <a:lumOff val="50000"/>
                  </a:schemeClr>
                </a:solidFill>
                <a:latin typeface="Posterama" panose="020B0504020200020000" pitchFamily="34" charset="0"/>
                <a:cs typeface="Posterama" panose="020B0504020200020000" pitchFamily="34" charset="0"/>
              </a:rPr>
              <a:t> sources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susceptibles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contenir</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informations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précieuses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buFont typeface="Wingdings" panose="05000000000000000000" pitchFamily="2" charset="2"/>
              <a:buChar char="ü"/>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Rassemblez</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buFont typeface="Wingdings" panose="05000000000000000000" pitchFamily="2" charset="2"/>
              <a:buChar char="ü"/>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Nettoyer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Transformer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r>
              <a:rPr lang="fr-FR" sz="2200" i="1" dirty="0">
                <a:solidFill>
                  <a:srgbClr val="7030A0"/>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Pour notre exercice, nous réduirons le nombre de pays et d'années observés </a:t>
            </a:r>
          </a:p>
          <a:p>
            <a:endParaRPr lang="en-US" sz="2200" i="1" dirty="0">
              <a:solidFill>
                <a:srgbClr val="7030A0"/>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3</a:t>
            </a:r>
            <a:br>
              <a:rPr lang="fr-FR" sz="2800" dirty="0"/>
            </a:br>
            <a:r>
              <a:rPr lang="fr-FR" sz="2800" dirty="0">
                <a:solidFill>
                  <a:schemeClr val="bg1"/>
                </a:solidFill>
                <a:highlight>
                  <a:srgbClr val="7503A6"/>
                </a:highlight>
              </a:rPr>
              <a:t>Conservez vos données</a:t>
            </a:r>
          </a:p>
        </p:txBody>
      </p:sp>
    </p:spTree>
    <p:extLst>
      <p:ext uri="{BB962C8B-B14F-4D97-AF65-F5344CB8AC3E}">
        <p14:creationId xmlns:p14="http://schemas.microsoft.com/office/powerpoint/2010/main" val="180160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2142880"/>
            <a:ext cx="6042903" cy="3827829"/>
          </a:xfrm>
        </p:spPr>
        <p:txBody>
          <a:bodyPr>
            <a:normAutofit lnSpcReduction="10000"/>
          </a:bodyPr>
          <a:lstStyle/>
          <a:p>
            <a:r>
              <a:rPr lang="en-US" sz="2200" dirty="0">
                <a:solidFill>
                  <a:schemeClr val="tx1">
                    <a:lumMod val="50000"/>
                    <a:lumOff val="50000"/>
                  </a:schemeClr>
                </a:solidFill>
                <a:latin typeface="Posterama" panose="020B0504020200020000" pitchFamily="34" charset="0"/>
                <a:cs typeface="Posterama" panose="020B0504020200020000" pitchFamily="34" charset="0"/>
              </a:rPr>
              <a:t>Pour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exercice</a:t>
            </a:r>
            <a:r>
              <a:rPr lang="en-US" sz="2200" dirty="0">
                <a:solidFill>
                  <a:schemeClr val="tx1">
                    <a:lumMod val="50000"/>
                    <a:lumOff val="50000"/>
                  </a:schemeClr>
                </a:solidFill>
                <a:latin typeface="Posterama" panose="020B0504020200020000" pitchFamily="34" charset="0"/>
                <a:cs typeface="Posterama" panose="020B0504020200020000" pitchFamily="34" charset="0"/>
              </a:rPr>
              <a:t>, 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réduirons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nombre</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pays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observés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457200" indent="-457200">
              <a:buFont typeface="+mj-lt"/>
              <a:buAutoNum type="arabicPeriod"/>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Ouvrez</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fichier</a:t>
            </a:r>
            <a:r>
              <a:rPr lang="en-US" sz="2200" dirty="0">
                <a:solidFill>
                  <a:schemeClr val="tx1">
                    <a:lumMod val="50000"/>
                    <a:lumOff val="50000"/>
                  </a:schemeClr>
                </a:solidFill>
                <a:latin typeface="Posterama" panose="020B0504020200020000" pitchFamily="34" charset="0"/>
                <a:cs typeface="Posterama" panose="020B0504020200020000" pitchFamily="34" charset="0"/>
              </a:rPr>
              <a:t> Excel vide</a:t>
            </a:r>
          </a:p>
          <a:p>
            <a:pPr marL="457200" indent="-457200">
              <a:buFont typeface="+mj-lt"/>
              <a:buAutoNum type="arabicPeriod"/>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Choisissez</a:t>
            </a:r>
            <a:r>
              <a:rPr lang="en-US" sz="2200" dirty="0">
                <a:solidFill>
                  <a:schemeClr val="tx1">
                    <a:lumMod val="50000"/>
                    <a:lumOff val="50000"/>
                  </a:schemeClr>
                </a:solidFill>
                <a:latin typeface="Posterama" panose="020B0504020200020000" pitchFamily="34" charset="0"/>
                <a:cs typeface="Posterama" panose="020B0504020200020000" pitchFamily="34" charset="0"/>
              </a:rPr>
              <a:t> 3 pays avec 4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séquentielles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(ex. France, Pays-Bas &amp; Italie ;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2011-2014)</a:t>
            </a:r>
          </a:p>
          <a:p>
            <a:pPr marL="457200" indent="-457200">
              <a:buFont typeface="+mj-lt"/>
              <a:buAutoNum type="arabicPeriod"/>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Créez</a:t>
            </a:r>
            <a:r>
              <a:rPr lang="en-US" sz="2200" dirty="0">
                <a:solidFill>
                  <a:schemeClr val="tx1">
                    <a:lumMod val="50000"/>
                    <a:lumOff val="50000"/>
                  </a:schemeClr>
                </a:solidFill>
                <a:latin typeface="Posterama" panose="020B0504020200020000" pitchFamily="34" charset="0"/>
                <a:cs typeface="Posterama" panose="020B0504020200020000" pitchFamily="34" charset="0"/>
              </a:rPr>
              <a:t> 3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lignes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verticales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avec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structurées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comme</a:t>
            </a:r>
            <a:r>
              <a:rPr lang="en-US" sz="2200" dirty="0">
                <a:solidFill>
                  <a:schemeClr val="tx1">
                    <a:lumMod val="50000"/>
                    <a:lumOff val="50000"/>
                  </a:schemeClr>
                </a:solidFill>
                <a:latin typeface="Posterama" panose="020B0504020200020000" pitchFamily="34" charset="0"/>
                <a:cs typeface="Posterama" panose="020B0504020200020000" pitchFamily="34" charset="0"/>
              </a:rPr>
              <a:t> suit : </a:t>
            </a:r>
            <a:r>
              <a:rPr lang="en-US" sz="2200" dirty="0">
                <a:solidFill>
                  <a:srgbClr val="7030A0"/>
                </a:solidFill>
                <a:latin typeface="Posterama" panose="020B0504020200020000" pitchFamily="34" charset="0"/>
                <a:cs typeface="Posterama" panose="020B0504020200020000" pitchFamily="34" charset="0"/>
              </a:rPr>
              <a:t>Pays/</a:t>
            </a:r>
            <a:r>
              <a:rPr lang="en-US" sz="2200" dirty="0" err="1">
                <a:solidFill>
                  <a:srgbClr val="7030A0"/>
                </a:solidFill>
                <a:latin typeface="Posterama" panose="020B0504020200020000" pitchFamily="34" charset="0"/>
                <a:cs typeface="Posterama" panose="020B0504020200020000" pitchFamily="34" charset="0"/>
              </a:rPr>
              <a:t>Année</a:t>
            </a:r>
            <a:r>
              <a:rPr lang="en-US" sz="2200" dirty="0">
                <a:solidFill>
                  <a:srgbClr val="7030A0"/>
                </a:solidFill>
                <a:latin typeface="Posterama" panose="020B0504020200020000" pitchFamily="34" charset="0"/>
                <a:cs typeface="Posterama" panose="020B0504020200020000" pitchFamily="34" charset="0"/>
              </a:rPr>
              <a:t>/Valeur </a:t>
            </a:r>
          </a:p>
          <a:p>
            <a:pPr marL="457200" indent="-457200">
              <a:buFont typeface="+mj-lt"/>
              <a:buAutoNum type="arabicPeriod"/>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Donnez</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nom simple au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fichier</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enregistrez</a:t>
            </a:r>
            <a:r>
              <a:rPr lang="en-US" sz="2200" dirty="0">
                <a:solidFill>
                  <a:schemeClr val="tx1">
                    <a:lumMod val="50000"/>
                    <a:lumOff val="50000"/>
                  </a:schemeClr>
                </a:solidFill>
                <a:latin typeface="Posterama" panose="020B0504020200020000" pitchFamily="34" charset="0"/>
                <a:cs typeface="Posterama" panose="020B0504020200020000" pitchFamily="34" charset="0"/>
              </a:rPr>
              <a:t>-le</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3</a:t>
            </a:r>
            <a:br>
              <a:rPr lang="fr-FR" sz="2800" dirty="0"/>
            </a:br>
            <a:r>
              <a:rPr lang="fr-FR" sz="2800" dirty="0">
                <a:solidFill>
                  <a:schemeClr val="bg1"/>
                </a:solidFill>
                <a:highlight>
                  <a:srgbClr val="7503A6"/>
                </a:highlight>
              </a:rPr>
              <a:t>Conservez vos données</a:t>
            </a:r>
          </a:p>
        </p:txBody>
      </p:sp>
      <p:pic>
        <p:nvPicPr>
          <p:cNvPr id="2" name="Afbeelding 6" descr="Afbeelding met tafel&#10;&#10;Automatisch gegenereerde beschrijving">
            <a:extLst>
              <a:ext uri="{FF2B5EF4-FFF2-40B4-BE49-F238E27FC236}">
                <a16:creationId xmlns:a16="http://schemas.microsoft.com/office/drawing/2014/main" id="{3FC8D433-8BC4-CFB5-C594-AFE7A1CA615A}"/>
              </a:ext>
            </a:extLst>
          </p:cNvPr>
          <p:cNvPicPr>
            <a:picLocks noChangeAspect="1"/>
          </p:cNvPicPr>
          <p:nvPr/>
        </p:nvPicPr>
        <p:blipFill rotWithShape="1">
          <a:blip r:embed="rId3">
            <a:extLst>
              <a:ext uri="{28A0092B-C50C-407E-A947-70E740481C1C}">
                <a14:useLocalDpi xmlns:a14="http://schemas.microsoft.com/office/drawing/2010/main" val="0"/>
              </a:ext>
            </a:extLst>
          </a:blip>
          <a:srcRect r="81294" b="43059"/>
          <a:stretch/>
        </p:blipFill>
        <p:spPr>
          <a:xfrm>
            <a:off x="6371516" y="2110775"/>
            <a:ext cx="2772484" cy="4747225"/>
          </a:xfrm>
          <a:prstGeom prst="rect">
            <a:avLst/>
          </a:prstGeom>
        </p:spPr>
      </p:pic>
    </p:spTree>
    <p:extLst>
      <p:ext uri="{BB962C8B-B14F-4D97-AF65-F5344CB8AC3E}">
        <p14:creationId xmlns:p14="http://schemas.microsoft.com/office/powerpoint/2010/main" val="408126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C21901C6-C534-C088-3F8D-B10A7AFB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41" y="1497991"/>
            <a:ext cx="2613600" cy="2613600"/>
          </a:xfrm>
          <a:prstGeom prst="rect">
            <a:avLst/>
          </a:prstGeom>
        </p:spPr>
      </p:pic>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76910" y="2138445"/>
            <a:ext cx="6159059" cy="4551363"/>
          </a:xfrm>
        </p:spPr>
        <p:txBody>
          <a:bodyPr>
            <a:normAutofit fontScale="92500" lnSpcReduction="10000"/>
          </a:bodyPr>
          <a:lstStyle/>
          <a:p>
            <a:pPr algn="just"/>
            <a:r>
              <a:rPr lang="en-US" sz="2400" dirty="0">
                <a:solidFill>
                  <a:schemeClr val="tx1">
                    <a:lumMod val="50000"/>
                    <a:lumOff val="50000"/>
                  </a:schemeClr>
                </a:solidFill>
                <a:latin typeface="Posterama" panose="020B0504020200020000" pitchFamily="34" charset="0"/>
                <a:cs typeface="Posterama" panose="020B0504020200020000" pitchFamily="34" charset="0"/>
              </a:rPr>
              <a:t>La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est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b="1" dirty="0">
                <a:solidFill>
                  <a:srgbClr val="7030A0"/>
                </a:solidFill>
                <a:latin typeface="Posterama" panose="020B0504020200020000" pitchFamily="34" charset="0"/>
                <a:cs typeface="Posterama" panose="020B0504020200020000" pitchFamily="34" charset="0"/>
              </a:rPr>
              <a:t>la </a:t>
            </a:r>
            <a:r>
              <a:rPr lang="en-US" sz="2400" b="1" dirty="0" err="1">
                <a:solidFill>
                  <a:srgbClr val="7030A0"/>
                </a:solidFill>
                <a:latin typeface="Posterama" panose="020B0504020200020000" pitchFamily="34" charset="0"/>
                <a:cs typeface="Posterama" panose="020B0504020200020000" pitchFamily="34" charset="0"/>
              </a:rPr>
              <a:t>représentation</a:t>
            </a:r>
            <a:r>
              <a:rPr lang="en-US" sz="2400" b="1" dirty="0">
                <a:solidFill>
                  <a:srgbClr val="7030A0"/>
                </a:solidFill>
                <a:latin typeface="Posterama" panose="020B0504020200020000" pitchFamily="34" charset="0"/>
                <a:cs typeface="Posterama" panose="020B0504020200020000" pitchFamily="34" charset="0"/>
              </a:rPr>
              <a:t> </a:t>
            </a:r>
            <a:r>
              <a:rPr lang="en-US" sz="2400" b="1" dirty="0" err="1">
                <a:solidFill>
                  <a:srgbClr val="7030A0"/>
                </a:solidFill>
                <a:latin typeface="Posterama" panose="020B0504020200020000" pitchFamily="34" charset="0"/>
                <a:cs typeface="Posterama" panose="020B0504020200020000" pitchFamily="34" charset="0"/>
              </a:rPr>
              <a:t>graphique</a:t>
            </a:r>
            <a:r>
              <a:rPr lang="en-US" sz="2400" b="1" dirty="0">
                <a:solidFill>
                  <a:srgbClr val="7030A0"/>
                </a:solidFill>
                <a:latin typeface="Posterama" panose="020B0504020200020000" pitchFamily="34" charset="0"/>
                <a:cs typeface="Posterama" panose="020B0504020200020000" pitchFamily="34" charset="0"/>
              </a:rPr>
              <a:t> des </a:t>
            </a:r>
            <a:r>
              <a:rPr lang="en-US" sz="2400" b="1" dirty="0" err="1">
                <a:solidFill>
                  <a:srgbClr val="7030A0"/>
                </a:solidFill>
                <a:latin typeface="Posterama" panose="020B0504020200020000" pitchFamily="34" charset="0"/>
                <a:cs typeface="Posterama" panose="020B0504020200020000" pitchFamily="34" charset="0"/>
              </a:rPr>
              <a:t>informations</a:t>
            </a:r>
            <a:r>
              <a:rPr lang="en-US" sz="2400" b="1" dirty="0">
                <a:solidFill>
                  <a:srgbClr val="7030A0"/>
                </a:solidFill>
                <a:latin typeface="Posterama" panose="020B0504020200020000" pitchFamily="34" charset="0"/>
                <a:cs typeface="Posterama" panose="020B0504020200020000" pitchFamily="34" charset="0"/>
              </a:rPr>
              <a:t> et des </a:t>
            </a:r>
            <a:r>
              <a:rPr lang="en-US" sz="2400" b="1" dirty="0" err="1">
                <a:solidFill>
                  <a:srgbClr val="7030A0"/>
                </a:solidFill>
                <a:latin typeface="Posterama" panose="020B0504020200020000" pitchFamily="34" charset="0"/>
                <a:cs typeface="Posterama" panose="020B0504020200020000" pitchFamily="34" charset="0"/>
              </a:rPr>
              <a:t>données</a:t>
            </a:r>
            <a:r>
              <a:rPr lang="en-US" sz="2400" b="1" dirty="0">
                <a:solidFill>
                  <a:srgbClr val="7030A0"/>
                </a:solidFill>
                <a:latin typeface="Posterama" panose="020B0504020200020000" pitchFamily="34" charset="0"/>
                <a:cs typeface="Posterama" panose="020B0504020200020000" pitchFamily="34" charset="0"/>
              </a:rPr>
              <a: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utilisant</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éléments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visuels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tels</a:t>
            </a:r>
            <a:r>
              <a:rPr lang="en-US" sz="2400" dirty="0">
                <a:solidFill>
                  <a:schemeClr val="tx1">
                    <a:lumMod val="50000"/>
                    <a:lumOff val="50000"/>
                  </a:schemeClr>
                </a:solidFill>
                <a:latin typeface="Posterama" panose="020B0504020200020000" pitchFamily="34" charset="0"/>
                <a:cs typeface="Posterama" panose="020B0504020200020000" pitchFamily="34" charset="0"/>
              </a:rPr>
              <a:t> que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diagrammes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graphiques</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cartes</a:t>
            </a:r>
            <a:r>
              <a:rPr lang="en-US" sz="24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outils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fournissent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un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moyen</a:t>
            </a:r>
            <a:r>
              <a:rPr lang="en-US" sz="2400" dirty="0">
                <a:solidFill>
                  <a:schemeClr val="tx1">
                    <a:lumMod val="50000"/>
                    <a:lumOff val="50000"/>
                  </a:schemeClr>
                </a:solidFill>
                <a:latin typeface="Posterama" panose="020B0504020200020000" pitchFamily="34" charset="0"/>
                <a:cs typeface="Posterama" panose="020B0504020200020000" pitchFamily="34" charset="0"/>
              </a:rPr>
              <a:t> accessible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voir</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comprendre</a:t>
            </a:r>
            <a:r>
              <a:rPr lang="en-US" sz="2400" dirty="0">
                <a:solidFill>
                  <a:schemeClr val="tx1">
                    <a:lumMod val="50000"/>
                    <a:lumOff val="50000"/>
                  </a:schemeClr>
                </a:solidFill>
                <a:latin typeface="Posterama" panose="020B0504020200020000" pitchFamily="34" charset="0"/>
                <a:cs typeface="Posterama" panose="020B0504020200020000" pitchFamily="34" charset="0"/>
              </a:rPr>
              <a:t> les tendances,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valeurs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aberrantes</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modèles</a:t>
            </a:r>
            <a:r>
              <a:rPr lang="en-US" sz="2400" dirty="0">
                <a:solidFill>
                  <a:schemeClr val="tx1">
                    <a:lumMod val="50000"/>
                    <a:lumOff val="50000"/>
                  </a:schemeClr>
                </a:solidFill>
                <a:latin typeface="Posterama" panose="020B0504020200020000" pitchFamily="34" charset="0"/>
                <a:cs typeface="Posterama" panose="020B0504020200020000" pitchFamily="34" charset="0"/>
              </a:rPr>
              <a:t> dans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p>
          <a:p>
            <a:pPr algn="just"/>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a:p>
            <a:pPr algn="just"/>
            <a:r>
              <a:rPr lang="en-US" sz="2400" dirty="0">
                <a:solidFill>
                  <a:schemeClr val="tx1">
                    <a:lumMod val="50000"/>
                    <a:lumOff val="50000"/>
                  </a:schemeClr>
                </a:solidFill>
                <a:latin typeface="Posterama" panose="020B0504020200020000" pitchFamily="34" charset="0"/>
                <a:cs typeface="Posterama" panose="020B0504020200020000" pitchFamily="34" charset="0"/>
              </a:rPr>
              <a:t>Dans le monde du Big Data,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outils</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technologies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sont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essentiels</a:t>
            </a:r>
            <a:r>
              <a:rPr lang="en-US" sz="2400" dirty="0">
                <a:solidFill>
                  <a:schemeClr val="tx1">
                    <a:lumMod val="50000"/>
                    <a:lumOff val="50000"/>
                  </a:schemeClr>
                </a:solidFill>
                <a:latin typeface="Posterama" panose="020B0504020200020000" pitchFamily="34" charset="0"/>
                <a:cs typeface="Posterama" panose="020B0504020200020000" pitchFamily="34" charset="0"/>
              </a:rPr>
              <a:t> pour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analyser</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quantités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massives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d'informations</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prendre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décisions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basées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sur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4400" dirty="0"/>
              <a:t>A propos de la </a:t>
            </a:r>
            <a:br>
              <a:rPr lang="fr-FR" dirty="0"/>
            </a:br>
            <a:r>
              <a:rPr lang="fr-FR" sz="4400" dirty="0">
                <a:solidFill>
                  <a:schemeClr val="bg1"/>
                </a:solidFill>
                <a:highlight>
                  <a:srgbClr val="7503A6"/>
                </a:highlight>
              </a:rPr>
              <a:t>visualisation</a:t>
            </a:r>
          </a:p>
        </p:txBody>
      </p:sp>
    </p:spTree>
    <p:extLst>
      <p:ext uri="{BB962C8B-B14F-4D97-AF65-F5344CB8AC3E}">
        <p14:creationId xmlns:p14="http://schemas.microsoft.com/office/powerpoint/2010/main" val="41253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340336" y="1787525"/>
            <a:ext cx="8662987" cy="3827829"/>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Allez</a:t>
            </a:r>
            <a:r>
              <a:rPr lang="en-US" sz="2200" dirty="0">
                <a:solidFill>
                  <a:schemeClr val="tx1">
                    <a:lumMod val="50000"/>
                    <a:lumOff val="50000"/>
                  </a:schemeClr>
                </a:solidFill>
                <a:latin typeface="Posterama" panose="020B0504020200020000" pitchFamily="34" charset="0"/>
                <a:cs typeface="Posterama" panose="020B0504020200020000" pitchFamily="34" charset="0"/>
              </a:rPr>
              <a:t> dans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Vers</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fichier</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200" dirty="0">
                <a:solidFill>
                  <a:schemeClr val="tx1">
                    <a:lumMod val="50000"/>
                    <a:lumOff val="50000"/>
                  </a:schemeClr>
                </a:solidFill>
                <a:latin typeface="Posterama" panose="020B0504020200020000" pitchFamily="34" charset="0"/>
                <a:cs typeface="Posterama" panose="020B0504020200020000" pitchFamily="34" charset="0"/>
              </a:rPr>
              <a:t> Excel.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document Excel que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avez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enregistré</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ouvrez</a:t>
            </a:r>
            <a:r>
              <a:rPr lang="en-US" sz="2200" dirty="0">
                <a:solidFill>
                  <a:schemeClr val="tx1">
                    <a:lumMod val="50000"/>
                    <a:lumOff val="50000"/>
                  </a:schemeClr>
                </a:solidFill>
                <a:latin typeface="Posterama" panose="020B0504020200020000" pitchFamily="34" charset="0"/>
                <a:cs typeface="Posterama" panose="020B0504020200020000" pitchFamily="34" charset="0"/>
              </a:rPr>
              <a:t>-le.</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4</a:t>
            </a:r>
            <a:br>
              <a:rPr lang="fr-FR" sz="2800" dirty="0"/>
            </a:br>
            <a:r>
              <a:rPr lang="fr-FR" sz="2800" dirty="0">
                <a:solidFill>
                  <a:schemeClr val="bg1"/>
                </a:solidFill>
                <a:highlight>
                  <a:srgbClr val="7503A6"/>
                </a:highlight>
              </a:rPr>
              <a:t>Connectez vos données à Tableau</a:t>
            </a:r>
          </a:p>
        </p:txBody>
      </p:sp>
      <p:pic>
        <p:nvPicPr>
          <p:cNvPr id="5" name="Afbeelding 6">
            <a:extLst>
              <a:ext uri="{FF2B5EF4-FFF2-40B4-BE49-F238E27FC236}">
                <a16:creationId xmlns:a16="http://schemas.microsoft.com/office/drawing/2014/main" id="{DE784EDB-FB6C-6C15-FCCD-514FC38C0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4" y="2715510"/>
            <a:ext cx="9189228" cy="5168941"/>
          </a:xfrm>
          <a:prstGeom prst="rect">
            <a:avLst/>
          </a:prstGeom>
        </p:spPr>
      </p:pic>
    </p:spTree>
    <p:extLst>
      <p:ext uri="{BB962C8B-B14F-4D97-AF65-F5344CB8AC3E}">
        <p14:creationId xmlns:p14="http://schemas.microsoft.com/office/powerpoint/2010/main" val="54072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40506" y="1515085"/>
            <a:ext cx="8662987" cy="3827829"/>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Votre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tableau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ouvrira</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fichier</a:t>
            </a:r>
            <a:r>
              <a:rPr lang="en-US" sz="2200" dirty="0">
                <a:solidFill>
                  <a:schemeClr val="tx1">
                    <a:lumMod val="50000"/>
                    <a:lumOff val="50000"/>
                  </a:schemeClr>
                </a:solidFill>
                <a:latin typeface="Posterama" panose="020B0504020200020000" pitchFamily="34" charset="0"/>
                <a:cs typeface="Posterama" panose="020B0504020200020000" pitchFamily="34" charset="0"/>
              </a:rPr>
              <a:t> qui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ressemble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celui</a:t>
            </a:r>
            <a:r>
              <a:rPr lang="en-US" sz="2200" dirty="0">
                <a:solidFill>
                  <a:schemeClr val="tx1">
                    <a:lumMod val="50000"/>
                    <a:lumOff val="50000"/>
                  </a:schemeClr>
                </a:solidFill>
                <a:latin typeface="Posterama" panose="020B0504020200020000" pitchFamily="34" charset="0"/>
                <a:cs typeface="Posterama" panose="020B0504020200020000" pitchFamily="34" charset="0"/>
              </a:rPr>
              <a:t>-ci.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Certaines</a:t>
            </a:r>
            <a:r>
              <a:rPr lang="en-US" sz="2200" dirty="0">
                <a:solidFill>
                  <a:schemeClr val="tx1">
                    <a:lumMod val="50000"/>
                    <a:lumOff val="50000"/>
                  </a:schemeClr>
                </a:solidFill>
                <a:latin typeface="Posterama" panose="020B0504020200020000" pitchFamily="34" charset="0"/>
                <a:cs typeface="Posterama" panose="020B0504020200020000" pitchFamily="34" charset="0"/>
              </a:rPr>
              <a:t> modifications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devront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être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apportées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avant</a:t>
            </a:r>
            <a:r>
              <a:rPr lang="en-US" sz="2200" dirty="0">
                <a:solidFill>
                  <a:schemeClr val="tx1">
                    <a:lumMod val="50000"/>
                    <a:lumOff val="50000"/>
                  </a:schemeClr>
                </a:solidFill>
                <a:latin typeface="Posterama" panose="020B0504020200020000" pitchFamily="34" charset="0"/>
                <a:cs typeface="Posterama" panose="020B0504020200020000" pitchFamily="34" charset="0"/>
              </a:rPr>
              <a:t> que 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puissions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créer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graphique</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4</a:t>
            </a:r>
            <a:br>
              <a:rPr lang="fr-FR" sz="2800" dirty="0"/>
            </a:br>
            <a:r>
              <a:rPr lang="fr-FR" sz="2800" dirty="0">
                <a:solidFill>
                  <a:schemeClr val="bg1"/>
                </a:solidFill>
                <a:highlight>
                  <a:srgbClr val="7503A6"/>
                </a:highlight>
              </a:rPr>
              <a:t>Connectez vos données à Tableau</a:t>
            </a:r>
          </a:p>
        </p:txBody>
      </p:sp>
      <p:pic>
        <p:nvPicPr>
          <p:cNvPr id="2" name="Afbeelding 6">
            <a:extLst>
              <a:ext uri="{FF2B5EF4-FFF2-40B4-BE49-F238E27FC236}">
                <a16:creationId xmlns:a16="http://schemas.microsoft.com/office/drawing/2014/main" id="{56AA2128-B2D7-40B1-60D4-6C3E26656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6065"/>
            <a:ext cx="7877908" cy="4431323"/>
          </a:xfrm>
          <a:prstGeom prst="rect">
            <a:avLst/>
          </a:prstGeom>
        </p:spPr>
      </p:pic>
    </p:spTree>
    <p:extLst>
      <p:ext uri="{BB962C8B-B14F-4D97-AF65-F5344CB8AC3E}">
        <p14:creationId xmlns:p14="http://schemas.microsoft.com/office/powerpoint/2010/main" val="148242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242647"/>
            <a:ext cx="8662987" cy="3827829"/>
          </a:xfrm>
        </p:spPr>
        <p:txBody>
          <a:bodyPr>
            <a:normAutofit/>
          </a:bodyPr>
          <a:lstStyle/>
          <a:p>
            <a:r>
              <a:rPr lang="en-US" sz="2000" dirty="0" err="1">
                <a:solidFill>
                  <a:schemeClr val="tx1">
                    <a:lumMod val="50000"/>
                    <a:lumOff val="50000"/>
                  </a:schemeClr>
                </a:solidFill>
                <a:latin typeface="Posterama" panose="020B0504020200020000" pitchFamily="34" charset="0"/>
                <a:cs typeface="Posterama" panose="020B0504020200020000" pitchFamily="34" charset="0"/>
              </a:rPr>
              <a:t>Zoomez</a:t>
            </a:r>
            <a:r>
              <a:rPr lang="en-US" sz="2000" dirty="0">
                <a:solidFill>
                  <a:schemeClr val="tx1">
                    <a:lumMod val="50000"/>
                    <a:lumOff val="50000"/>
                  </a:schemeClr>
                </a:solidFill>
                <a:latin typeface="Posterama" panose="020B0504020200020000" pitchFamily="34" charset="0"/>
                <a:cs typeface="Posterama" panose="020B0504020200020000" pitchFamily="34" charset="0"/>
              </a:rPr>
              <a:t> sur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vos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ici</a:t>
            </a:r>
            <a:endParaRPr lang="en-US" sz="2000" dirty="0">
              <a:solidFill>
                <a:schemeClr val="tx1">
                  <a:lumMod val="50000"/>
                  <a:lumOff val="50000"/>
                </a:schemeClr>
              </a:solidFill>
              <a:latin typeface="Posterama" panose="020B0504020200020000" pitchFamily="34" charset="0"/>
              <a:cs typeface="Posterama" panose="020B0504020200020000" pitchFamily="34" charset="0"/>
            </a:endParaRPr>
          </a:p>
          <a:p>
            <a:r>
              <a:rPr lang="en-US" sz="20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l'icône</a:t>
            </a:r>
            <a:r>
              <a:rPr lang="en-US" sz="2000" dirty="0">
                <a:solidFill>
                  <a:schemeClr val="tx1">
                    <a:lumMod val="50000"/>
                    <a:lumOff val="50000"/>
                  </a:schemeClr>
                </a:solidFill>
                <a:latin typeface="Posterama" panose="020B0504020200020000" pitchFamily="34" charset="0"/>
                <a:cs typeface="Posterama" panose="020B0504020200020000" pitchFamily="34" charset="0"/>
              </a:rPr>
              <a:t> du hashtag au-dessus de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vos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dans "F1".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Faites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défiler</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vers</a:t>
            </a:r>
            <a:r>
              <a:rPr lang="en-US" sz="2000" dirty="0">
                <a:solidFill>
                  <a:schemeClr val="tx1">
                    <a:lumMod val="50000"/>
                    <a:lumOff val="50000"/>
                  </a:schemeClr>
                </a:solidFill>
                <a:latin typeface="Posterama" panose="020B0504020200020000" pitchFamily="34" charset="0"/>
                <a:cs typeface="Posterama" panose="020B0504020200020000" pitchFamily="34" charset="0"/>
              </a:rPr>
              <a:t> le bas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jusqu'à</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Rôle</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rgbClr val="7030A0"/>
                </a:solidFill>
                <a:latin typeface="Posterama" panose="020B0504020200020000" pitchFamily="34" charset="0"/>
                <a:cs typeface="Posterama" panose="020B0504020200020000" pitchFamily="34" charset="0"/>
              </a:rPr>
              <a:t>géographique</a:t>
            </a:r>
            <a:r>
              <a:rPr lang="en-US" sz="2000" dirty="0">
                <a:solidFill>
                  <a:srgbClr val="7030A0"/>
                </a:solidFill>
                <a:latin typeface="Posterama" panose="020B0504020200020000" pitchFamily="34" charset="0"/>
                <a:cs typeface="Posterama" panose="020B0504020200020000" pitchFamily="34" charset="0"/>
              </a:rPr>
              <a:t> </a:t>
            </a:r>
            <a:r>
              <a:rPr lang="en-US" sz="2000" dirty="0">
                <a:solidFill>
                  <a:schemeClr val="tx1">
                    <a:lumMod val="50000"/>
                    <a:lumOff val="50000"/>
                  </a:schemeClr>
                </a:solidFill>
                <a:latin typeface="Posterama" panose="020B0504020200020000" pitchFamily="34" charset="0"/>
                <a:cs typeface="Posterama" panose="020B0504020200020000" pitchFamily="34" charset="0"/>
              </a:rPr>
              <a:t>et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a:solidFill>
                  <a:srgbClr val="7030A0"/>
                </a:solidFill>
                <a:latin typeface="Posterama" panose="020B0504020200020000" pitchFamily="34" charset="0"/>
                <a:cs typeface="Posterama" panose="020B0504020200020000" pitchFamily="34" charset="0"/>
              </a:rPr>
              <a:t>Pays.</a:t>
            </a:r>
          </a:p>
          <a:p>
            <a:r>
              <a:rPr lang="en-US" sz="2000" dirty="0">
                <a:solidFill>
                  <a:schemeClr val="tx1">
                    <a:lumMod val="50000"/>
                    <a:lumOff val="50000"/>
                  </a:schemeClr>
                </a:solidFill>
                <a:latin typeface="Posterama" panose="020B0504020200020000" pitchFamily="34" charset="0"/>
                <a:cs typeface="Posterama" panose="020B0504020200020000" pitchFamily="34" charset="0"/>
              </a:rPr>
              <a:t>Tableau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reconnaîtra</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ainsi</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cet</a:t>
            </a:r>
            <a:r>
              <a:rPr lang="en-US" sz="2000" dirty="0">
                <a:solidFill>
                  <a:schemeClr val="tx1">
                    <a:lumMod val="50000"/>
                    <a:lumOff val="50000"/>
                  </a:schemeClr>
                </a:solidFill>
                <a:latin typeface="Posterama" panose="020B0504020200020000" pitchFamily="34" charset="0"/>
                <a:cs typeface="Posterama" panose="020B0504020200020000" pitchFamily="34" charset="0"/>
              </a:rPr>
              <a:t> ensemble de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r>
              <a:rPr lang="en-US" sz="2000" dirty="0" err="1">
                <a:solidFill>
                  <a:schemeClr val="tx1">
                    <a:lumMod val="50000"/>
                    <a:lumOff val="50000"/>
                  </a:schemeClr>
                </a:solidFill>
                <a:latin typeface="Posterama" panose="020B0504020200020000" pitchFamily="34" charset="0"/>
                <a:cs typeface="Posterama" panose="020B0504020200020000" pitchFamily="34" charset="0"/>
              </a:rPr>
              <a:t>comme</a:t>
            </a:r>
            <a:r>
              <a:rPr lang="en-US" sz="2000" dirty="0">
                <a:solidFill>
                  <a:schemeClr val="tx1">
                    <a:lumMod val="50000"/>
                    <a:lumOff val="50000"/>
                  </a:schemeClr>
                </a:solidFill>
                <a:latin typeface="Posterama" panose="020B0504020200020000" pitchFamily="34" charset="0"/>
                <a:cs typeface="Posterama" panose="020B0504020200020000" pitchFamily="34" charset="0"/>
              </a:rPr>
              <a:t> un pays</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4</a:t>
            </a:r>
            <a:br>
              <a:rPr lang="fr-FR" sz="2800" dirty="0"/>
            </a:br>
            <a:r>
              <a:rPr lang="fr-FR" sz="2800" dirty="0">
                <a:solidFill>
                  <a:schemeClr val="bg1"/>
                </a:solidFill>
                <a:highlight>
                  <a:srgbClr val="7503A6"/>
                </a:highlight>
              </a:rPr>
              <a:t>Connectez vos données à Tableau</a:t>
            </a:r>
          </a:p>
        </p:txBody>
      </p:sp>
      <p:pic>
        <p:nvPicPr>
          <p:cNvPr id="5" name="Afbeelding 6">
            <a:extLst>
              <a:ext uri="{FF2B5EF4-FFF2-40B4-BE49-F238E27FC236}">
                <a16:creationId xmlns:a16="http://schemas.microsoft.com/office/drawing/2014/main" id="{0737663B-D8F6-820C-8F4F-C7B2A8A5F564}"/>
              </a:ext>
            </a:extLst>
          </p:cNvPr>
          <p:cNvPicPr>
            <a:picLocks noChangeAspect="1"/>
          </p:cNvPicPr>
          <p:nvPr/>
        </p:nvPicPr>
        <p:blipFill rotWithShape="1">
          <a:blip r:embed="rId3">
            <a:extLst>
              <a:ext uri="{28A0092B-C50C-407E-A947-70E740481C1C}">
                <a14:useLocalDpi xmlns:a14="http://schemas.microsoft.com/office/drawing/2010/main" val="0"/>
              </a:ext>
            </a:extLst>
          </a:blip>
          <a:srcRect l="15455" t="51987" r="35154"/>
          <a:stretch/>
        </p:blipFill>
        <p:spPr>
          <a:xfrm>
            <a:off x="1132725" y="3096848"/>
            <a:ext cx="6878550" cy="3761152"/>
          </a:xfrm>
          <a:prstGeom prst="rect">
            <a:avLst/>
          </a:prstGeom>
        </p:spPr>
      </p:pic>
      <p:cxnSp>
        <p:nvCxnSpPr>
          <p:cNvPr id="7" name="Straight Arrow Connector 6">
            <a:extLst>
              <a:ext uri="{FF2B5EF4-FFF2-40B4-BE49-F238E27FC236}">
                <a16:creationId xmlns:a16="http://schemas.microsoft.com/office/drawing/2014/main" id="{7B6BE1FC-F688-7184-F297-28FE3CF8E50A}"/>
              </a:ext>
            </a:extLst>
          </p:cNvPr>
          <p:cNvCxnSpPr/>
          <p:nvPr/>
        </p:nvCxnSpPr>
        <p:spPr>
          <a:xfrm>
            <a:off x="3423139" y="3985846"/>
            <a:ext cx="2063261" cy="422031"/>
          </a:xfrm>
          <a:prstGeom prst="straightConnector1">
            <a:avLst/>
          </a:prstGeom>
          <a:ln w="38100">
            <a:solidFill>
              <a:srgbClr val="7503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20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242647"/>
            <a:ext cx="7588166" cy="3827829"/>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l'icône</a:t>
            </a:r>
            <a:r>
              <a:rPr lang="en-US" sz="2200" dirty="0">
                <a:solidFill>
                  <a:schemeClr val="tx1">
                    <a:lumMod val="50000"/>
                    <a:lumOff val="50000"/>
                  </a:schemeClr>
                </a:solidFill>
                <a:latin typeface="Posterama" panose="020B0504020200020000" pitchFamily="34" charset="0"/>
                <a:cs typeface="Posterama" panose="020B0504020200020000" pitchFamily="34" charset="0"/>
              </a:rPr>
              <a:t> du hashtag au-dessus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dans "F2". </a:t>
            </a:r>
          </a:p>
          <a:p>
            <a:r>
              <a:rPr lang="en-US" sz="2200" dirty="0">
                <a:solidFill>
                  <a:schemeClr val="tx1">
                    <a:lumMod val="50000"/>
                    <a:lumOff val="50000"/>
                  </a:schemeClr>
                </a:solidFill>
                <a:latin typeface="Posterama" panose="020B0504020200020000" pitchFamily="34" charset="0"/>
                <a:cs typeface="Posterama" panose="020B0504020200020000" pitchFamily="34" charset="0"/>
              </a:rPr>
              <a:t>Au lieu de </a:t>
            </a:r>
            <a:r>
              <a:rPr lang="en-US" sz="2200" dirty="0">
                <a:solidFill>
                  <a:srgbClr val="7030A0"/>
                </a:solidFill>
                <a:latin typeface="Posterama" panose="020B0504020200020000" pitchFamily="34" charset="0"/>
                <a:cs typeface="Posterama" panose="020B0504020200020000" pitchFamily="34" charset="0"/>
              </a:rPr>
              <a:t>"</a:t>
            </a:r>
            <a:r>
              <a:rPr lang="en-US" sz="2200" dirty="0" err="1">
                <a:solidFill>
                  <a:srgbClr val="7030A0"/>
                </a:solidFill>
                <a:latin typeface="Posterama" panose="020B0504020200020000" pitchFamily="34" charset="0"/>
                <a:cs typeface="Posterama" panose="020B0504020200020000" pitchFamily="34" charset="0"/>
              </a:rPr>
              <a:t>Nombre</a:t>
            </a:r>
            <a:r>
              <a:rPr lang="en-US" sz="2200" dirty="0">
                <a:solidFill>
                  <a:srgbClr val="7030A0"/>
                </a:solidFill>
                <a:latin typeface="Posterama" panose="020B0504020200020000" pitchFamily="34" charset="0"/>
                <a:cs typeface="Posterama" panose="020B0504020200020000" pitchFamily="34" charset="0"/>
              </a:rPr>
              <a:t> (</a:t>
            </a:r>
            <a:r>
              <a:rPr lang="en-US" sz="2200" dirty="0" err="1">
                <a:solidFill>
                  <a:srgbClr val="7030A0"/>
                </a:solidFill>
                <a:latin typeface="Posterama" panose="020B0504020200020000" pitchFamily="34" charset="0"/>
                <a:cs typeface="Posterama" panose="020B0504020200020000" pitchFamily="34" charset="0"/>
              </a:rPr>
              <a:t>décimal</a:t>
            </a:r>
            <a:r>
              <a:rPr lang="en-US" sz="2200" dirty="0">
                <a:solidFill>
                  <a:srgbClr val="7030A0"/>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sélectionnez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a:solidFill>
                  <a:srgbClr val="7030A0"/>
                </a:solidFill>
                <a:latin typeface="Posterama" panose="020B0504020200020000" pitchFamily="34" charset="0"/>
                <a:cs typeface="Posterama" panose="020B0504020200020000" pitchFamily="34" charset="0"/>
              </a:rPr>
              <a:t>"Date"</a:t>
            </a:r>
          </a:p>
          <a:p>
            <a:r>
              <a:rPr lang="en-US" sz="2200" dirty="0">
                <a:solidFill>
                  <a:schemeClr val="tx1">
                    <a:lumMod val="50000"/>
                    <a:lumOff val="50000"/>
                  </a:schemeClr>
                </a:solidFill>
                <a:latin typeface="Posterama" panose="020B0504020200020000" pitchFamily="34" charset="0"/>
                <a:cs typeface="Posterama" panose="020B0504020200020000" pitchFamily="34" charset="0"/>
              </a:rPr>
              <a:t>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cette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façon</a:t>
            </a:r>
            <a:r>
              <a:rPr lang="en-US" sz="2200" dirty="0">
                <a:solidFill>
                  <a:schemeClr val="tx1">
                    <a:lumMod val="50000"/>
                    <a:lumOff val="50000"/>
                  </a:schemeClr>
                </a:solidFill>
                <a:latin typeface="Posterama" panose="020B0504020200020000" pitchFamily="34" charset="0"/>
                <a:cs typeface="Posterama" panose="020B0504020200020000" pitchFamily="34" charset="0"/>
              </a:rPr>
              <a:t>, Tableau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reconnaîtra</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cette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série</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nombres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comme</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différentes</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4</a:t>
            </a:r>
            <a:br>
              <a:rPr lang="fr-FR" sz="2800" dirty="0"/>
            </a:br>
            <a:r>
              <a:rPr lang="fr-FR" sz="2800" dirty="0">
                <a:solidFill>
                  <a:schemeClr val="bg1"/>
                </a:solidFill>
                <a:highlight>
                  <a:srgbClr val="7503A6"/>
                </a:highlight>
              </a:rPr>
              <a:t>Connectez vos données à Tableau</a:t>
            </a:r>
          </a:p>
        </p:txBody>
      </p:sp>
      <p:pic>
        <p:nvPicPr>
          <p:cNvPr id="5" name="Afbeelding 6">
            <a:extLst>
              <a:ext uri="{FF2B5EF4-FFF2-40B4-BE49-F238E27FC236}">
                <a16:creationId xmlns:a16="http://schemas.microsoft.com/office/drawing/2014/main" id="{0737663B-D8F6-820C-8F4F-C7B2A8A5F564}"/>
              </a:ext>
            </a:extLst>
          </p:cNvPr>
          <p:cNvPicPr>
            <a:picLocks noChangeAspect="1"/>
          </p:cNvPicPr>
          <p:nvPr/>
        </p:nvPicPr>
        <p:blipFill rotWithShape="1">
          <a:blip r:embed="rId3">
            <a:extLst>
              <a:ext uri="{28A0092B-C50C-407E-A947-70E740481C1C}">
                <a14:useLocalDpi xmlns:a14="http://schemas.microsoft.com/office/drawing/2010/main" val="0"/>
              </a:ext>
            </a:extLst>
          </a:blip>
          <a:srcRect l="15455" t="51987" r="35154"/>
          <a:stretch/>
        </p:blipFill>
        <p:spPr>
          <a:xfrm>
            <a:off x="1132725" y="3096848"/>
            <a:ext cx="6878550" cy="3761152"/>
          </a:xfrm>
          <a:prstGeom prst="rect">
            <a:avLst/>
          </a:prstGeom>
        </p:spPr>
      </p:pic>
      <p:cxnSp>
        <p:nvCxnSpPr>
          <p:cNvPr id="7" name="Straight Arrow Connector 6">
            <a:extLst>
              <a:ext uri="{FF2B5EF4-FFF2-40B4-BE49-F238E27FC236}">
                <a16:creationId xmlns:a16="http://schemas.microsoft.com/office/drawing/2014/main" id="{7B6BE1FC-F688-7184-F297-28FE3CF8E50A}"/>
              </a:ext>
            </a:extLst>
          </p:cNvPr>
          <p:cNvCxnSpPr>
            <a:cxnSpLocks/>
          </p:cNvCxnSpPr>
          <p:nvPr/>
        </p:nvCxnSpPr>
        <p:spPr>
          <a:xfrm>
            <a:off x="3423139" y="3985846"/>
            <a:ext cx="2754923" cy="492369"/>
          </a:xfrm>
          <a:prstGeom prst="straightConnector1">
            <a:avLst/>
          </a:prstGeom>
          <a:ln w="38100">
            <a:solidFill>
              <a:srgbClr val="7503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57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644039"/>
            <a:ext cx="8334741" cy="3827829"/>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Allez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bas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gauche de la page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cliquez</a:t>
            </a:r>
            <a:r>
              <a:rPr lang="en-US" sz="2200" dirty="0">
                <a:solidFill>
                  <a:schemeClr val="tx1">
                    <a:lumMod val="50000"/>
                    <a:lumOff val="50000"/>
                  </a:schemeClr>
                </a:solidFill>
                <a:latin typeface="Posterama" panose="020B0504020200020000" pitchFamily="34" charset="0"/>
                <a:cs typeface="Posterama" panose="020B0504020200020000" pitchFamily="34" charset="0"/>
              </a:rPr>
              <a:t> sur "Sheet 1".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Ici</a:t>
            </a:r>
            <a:r>
              <a:rPr lang="en-US" sz="2200" dirty="0">
                <a:solidFill>
                  <a:schemeClr val="tx1">
                    <a:lumMod val="50000"/>
                    <a:lumOff val="50000"/>
                  </a:schemeClr>
                </a:solidFill>
                <a:latin typeface="Posterama" panose="020B0504020200020000" pitchFamily="34" charset="0"/>
                <a:cs typeface="Posterama" panose="020B0504020200020000" pitchFamily="34" charset="0"/>
              </a:rPr>
              <a:t>, 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allons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laisser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Tableau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créer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graphique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Il se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présentera</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comme</a:t>
            </a:r>
            <a:r>
              <a:rPr lang="en-US" sz="2200" dirty="0">
                <a:solidFill>
                  <a:schemeClr val="tx1">
                    <a:lumMod val="50000"/>
                    <a:lumOff val="50000"/>
                  </a:schemeClr>
                </a:solidFill>
                <a:latin typeface="Posterama" panose="020B0504020200020000" pitchFamily="34" charset="0"/>
                <a:cs typeface="Posterama" panose="020B0504020200020000" pitchFamily="34" charset="0"/>
              </a:rPr>
              <a:t> suit :</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4</a:t>
            </a:r>
            <a:br>
              <a:rPr lang="fr-FR" sz="2800" dirty="0"/>
            </a:br>
            <a:r>
              <a:rPr lang="fr-FR" sz="2800" dirty="0">
                <a:solidFill>
                  <a:schemeClr val="bg1"/>
                </a:solidFill>
                <a:highlight>
                  <a:srgbClr val="7503A6"/>
                </a:highlight>
              </a:rPr>
              <a:t>Connectez vos données à Tableau</a:t>
            </a:r>
          </a:p>
        </p:txBody>
      </p:sp>
      <p:pic>
        <p:nvPicPr>
          <p:cNvPr id="2" name="Afbeelding 4">
            <a:extLst>
              <a:ext uri="{FF2B5EF4-FFF2-40B4-BE49-F238E27FC236}">
                <a16:creationId xmlns:a16="http://schemas.microsoft.com/office/drawing/2014/main" id="{83336B59-1909-42B0-1072-62C141724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3" y="2565363"/>
            <a:ext cx="7818925" cy="4398145"/>
          </a:xfrm>
          <a:prstGeom prst="rect">
            <a:avLst/>
          </a:prstGeom>
        </p:spPr>
      </p:pic>
    </p:spTree>
    <p:extLst>
      <p:ext uri="{BB962C8B-B14F-4D97-AF65-F5344CB8AC3E}">
        <p14:creationId xmlns:p14="http://schemas.microsoft.com/office/powerpoint/2010/main" val="263958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644039"/>
            <a:ext cx="8334741" cy="3827829"/>
          </a:xfrm>
        </p:spPr>
        <p:txBody>
          <a:bodyPr>
            <a:normAutofit/>
          </a:bodyPr>
          <a:lstStyle/>
          <a:p>
            <a:r>
              <a:rPr lang="en-US" sz="2200" dirty="0" err="1">
                <a:solidFill>
                  <a:schemeClr val="tx1">
                    <a:lumMod val="50000"/>
                    <a:lumOff val="50000"/>
                  </a:schemeClr>
                </a:solidFill>
                <a:latin typeface="Posterama" panose="020B0504020200020000" pitchFamily="34" charset="0"/>
                <a:cs typeface="Posterama" panose="020B0504020200020000" pitchFamily="34" charset="0"/>
              </a:rPr>
              <a:t>Ici</a:t>
            </a:r>
            <a:r>
              <a:rPr lang="en-US" sz="2200" dirty="0">
                <a:solidFill>
                  <a:schemeClr val="tx1">
                    <a:lumMod val="50000"/>
                    <a:lumOff val="50000"/>
                  </a:schemeClr>
                </a:solidFill>
                <a:latin typeface="Posterama" panose="020B0504020200020000" pitchFamily="34" charset="0"/>
                <a:cs typeface="Posterama" panose="020B0504020200020000" pitchFamily="34" charset="0"/>
              </a:rPr>
              <a:t>, 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allons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faire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glisser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ensembles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corrects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gauche)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vers</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onglets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ligne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colonne</a:t>
            </a:r>
            <a:r>
              <a:rPr lang="en-US" sz="2200" dirty="0">
                <a:solidFill>
                  <a:schemeClr val="tx1">
                    <a:lumMod val="50000"/>
                    <a:lumOff val="50000"/>
                  </a:schemeClr>
                </a:solidFill>
                <a:latin typeface="Posterama" panose="020B0504020200020000" pitchFamily="34" charset="0"/>
                <a:cs typeface="Posterama" panose="020B0504020200020000" pitchFamily="34" charset="0"/>
              </a:rPr>
              <a:t> corrects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haut).</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5</a:t>
            </a:r>
            <a:br>
              <a:rPr lang="fr-FR" sz="2800" dirty="0"/>
            </a:br>
            <a:r>
              <a:rPr lang="fr-FR" sz="2800" dirty="0">
                <a:solidFill>
                  <a:schemeClr val="bg1"/>
                </a:solidFill>
                <a:highlight>
                  <a:srgbClr val="7503A6"/>
                </a:highlight>
              </a:rPr>
              <a:t>Réalisation du graphique</a:t>
            </a:r>
          </a:p>
        </p:txBody>
      </p:sp>
      <p:pic>
        <p:nvPicPr>
          <p:cNvPr id="5" name="Afbeelding 4">
            <a:extLst>
              <a:ext uri="{FF2B5EF4-FFF2-40B4-BE49-F238E27FC236}">
                <a16:creationId xmlns:a16="http://schemas.microsoft.com/office/drawing/2014/main" id="{A9F54D43-3E09-0C6E-0C52-81F05046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18" y="2573215"/>
            <a:ext cx="7617394" cy="4284785"/>
          </a:xfrm>
          <a:prstGeom prst="rect">
            <a:avLst/>
          </a:prstGeom>
        </p:spPr>
      </p:pic>
      <p:cxnSp>
        <p:nvCxnSpPr>
          <p:cNvPr id="8" name="Straight Arrow Connector 7">
            <a:extLst>
              <a:ext uri="{FF2B5EF4-FFF2-40B4-BE49-F238E27FC236}">
                <a16:creationId xmlns:a16="http://schemas.microsoft.com/office/drawing/2014/main" id="{4AF43348-BACF-B569-269C-60FB3BC1EA3A}"/>
              </a:ext>
            </a:extLst>
          </p:cNvPr>
          <p:cNvCxnSpPr>
            <a:cxnSpLocks/>
          </p:cNvCxnSpPr>
          <p:nvPr/>
        </p:nvCxnSpPr>
        <p:spPr>
          <a:xfrm flipV="1">
            <a:off x="1312985" y="3071446"/>
            <a:ext cx="1899138" cy="726831"/>
          </a:xfrm>
          <a:prstGeom prst="straightConnector1">
            <a:avLst/>
          </a:prstGeom>
          <a:ln w="38100">
            <a:solidFill>
              <a:srgbClr val="7503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0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515085"/>
            <a:ext cx="8334741" cy="3827829"/>
          </a:xfrm>
        </p:spPr>
        <p:txBody>
          <a:bodyPr>
            <a:normAutofit/>
          </a:bodyPr>
          <a:lstStyle/>
          <a:p>
            <a:r>
              <a:rPr lang="en-US" sz="2200" dirty="0">
                <a:solidFill>
                  <a:schemeClr val="tx1">
                    <a:lumMod val="50000"/>
                    <a:lumOff val="50000"/>
                  </a:schemeClr>
                </a:solidFill>
                <a:latin typeface="Posterama" panose="020B0504020200020000" pitchFamily="34" charset="0"/>
                <a:cs typeface="Posterama" panose="020B0504020200020000" pitchFamily="34" charset="0"/>
              </a:rPr>
              <a:t>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voulons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que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(F2) se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trouvent</a:t>
            </a:r>
            <a:r>
              <a:rPr lang="en-US" sz="2200" dirty="0">
                <a:solidFill>
                  <a:schemeClr val="tx1">
                    <a:lumMod val="50000"/>
                    <a:lumOff val="50000"/>
                  </a:schemeClr>
                </a:solidFill>
                <a:latin typeface="Posterama" panose="020B0504020200020000" pitchFamily="34" charset="0"/>
                <a:cs typeface="Posterama" panose="020B0504020200020000" pitchFamily="34" charset="0"/>
              </a:rPr>
              <a:t> sur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ligne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horizontale</a:t>
            </a:r>
            <a:r>
              <a:rPr lang="en-US" sz="2200" dirty="0">
                <a:solidFill>
                  <a:schemeClr val="tx1">
                    <a:lumMod val="50000"/>
                    <a:lumOff val="50000"/>
                  </a:schemeClr>
                </a:solidFill>
                <a:latin typeface="Posterama" panose="020B0504020200020000" pitchFamily="34" charset="0"/>
                <a:cs typeface="Posterama" panose="020B0504020200020000" pitchFamily="34" charset="0"/>
              </a:rPr>
              <a:t> (axe des x), nous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faisons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donc</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glisser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vers</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colonnes</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r>
              <a:rPr lang="en-US" sz="2200" dirty="0">
                <a:solidFill>
                  <a:schemeClr val="tx1">
                    <a:lumMod val="50000"/>
                    <a:lumOff val="50000"/>
                  </a:schemeClr>
                </a:solidFill>
                <a:latin typeface="Posterama" panose="020B0504020200020000" pitchFamily="34" charset="0"/>
                <a:cs typeface="Posterama" panose="020B0504020200020000" pitchFamily="34" charset="0"/>
              </a:rPr>
              <a:t>Le pays et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(F1 &amp; F3)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seront</a:t>
            </a:r>
            <a:r>
              <a:rPr lang="en-US" sz="2200" dirty="0">
                <a:solidFill>
                  <a:schemeClr val="tx1">
                    <a:lumMod val="50000"/>
                    <a:lumOff val="50000"/>
                  </a:schemeClr>
                </a:solidFill>
                <a:latin typeface="Posterama" panose="020B0504020200020000" pitchFamily="34" charset="0"/>
                <a:cs typeface="Posterama" panose="020B0504020200020000" pitchFamily="34" charset="0"/>
              </a:rPr>
              <a:t> sur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ligne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verticale</a:t>
            </a:r>
            <a:r>
              <a:rPr lang="en-US" sz="2200" dirty="0">
                <a:solidFill>
                  <a:schemeClr val="tx1">
                    <a:lumMod val="50000"/>
                    <a:lumOff val="50000"/>
                  </a:schemeClr>
                </a:solidFill>
                <a:latin typeface="Posterama" panose="020B0504020200020000" pitchFamily="34" charset="0"/>
                <a:cs typeface="Posterama" panose="020B0504020200020000" pitchFamily="34" charset="0"/>
              </a:rPr>
              <a:t> (axe des y), nous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faisons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donc</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glisser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vers</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rangées</a:t>
            </a: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5</a:t>
            </a:r>
            <a:br>
              <a:rPr lang="fr-FR" sz="2800" dirty="0"/>
            </a:br>
            <a:r>
              <a:rPr lang="fr-FR" sz="2800" dirty="0">
                <a:solidFill>
                  <a:schemeClr val="bg1"/>
                </a:solidFill>
                <a:highlight>
                  <a:srgbClr val="7503A6"/>
                </a:highlight>
              </a:rPr>
              <a:t>Réalisation du graphique</a:t>
            </a:r>
          </a:p>
        </p:txBody>
      </p:sp>
      <p:pic>
        <p:nvPicPr>
          <p:cNvPr id="5" name="Afbeelding 4">
            <a:extLst>
              <a:ext uri="{FF2B5EF4-FFF2-40B4-BE49-F238E27FC236}">
                <a16:creationId xmlns:a16="http://schemas.microsoft.com/office/drawing/2014/main" id="{A9F54D43-3E09-0C6E-0C52-81F05046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03" y="3429000"/>
            <a:ext cx="7617394" cy="4284785"/>
          </a:xfrm>
          <a:prstGeom prst="rect">
            <a:avLst/>
          </a:prstGeom>
        </p:spPr>
      </p:pic>
      <p:cxnSp>
        <p:nvCxnSpPr>
          <p:cNvPr id="8" name="Straight Arrow Connector 7">
            <a:extLst>
              <a:ext uri="{FF2B5EF4-FFF2-40B4-BE49-F238E27FC236}">
                <a16:creationId xmlns:a16="http://schemas.microsoft.com/office/drawing/2014/main" id="{4AF43348-BACF-B569-269C-60FB3BC1EA3A}"/>
              </a:ext>
            </a:extLst>
          </p:cNvPr>
          <p:cNvCxnSpPr>
            <a:cxnSpLocks/>
          </p:cNvCxnSpPr>
          <p:nvPr/>
        </p:nvCxnSpPr>
        <p:spPr>
          <a:xfrm flipV="1">
            <a:off x="1371600" y="4114800"/>
            <a:ext cx="2063262" cy="785447"/>
          </a:xfrm>
          <a:prstGeom prst="straightConnector1">
            <a:avLst/>
          </a:prstGeom>
          <a:ln w="38100">
            <a:solidFill>
              <a:srgbClr val="7503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52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644039"/>
            <a:ext cx="8334741" cy="3827829"/>
          </a:xfrm>
        </p:spPr>
        <p:txBody>
          <a:bodyPr>
            <a:normAutofit/>
          </a:bodyPr>
          <a:lstStyle/>
          <a:p>
            <a:r>
              <a:rPr lang="en-US" sz="2200" dirty="0">
                <a:solidFill>
                  <a:schemeClr val="tx1">
                    <a:lumMod val="50000"/>
                    <a:lumOff val="50000"/>
                  </a:schemeClr>
                </a:solidFill>
                <a:latin typeface="Posterama" panose="020B0504020200020000" pitchFamily="34" charset="0"/>
                <a:cs typeface="Posterama" panose="020B0504020200020000" pitchFamily="34" charset="0"/>
              </a:rPr>
              <a:t>Si tout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s'est</a:t>
            </a:r>
            <a:r>
              <a:rPr lang="en-US" sz="2200" dirty="0">
                <a:solidFill>
                  <a:schemeClr val="tx1">
                    <a:lumMod val="50000"/>
                    <a:lumOff val="50000"/>
                  </a:schemeClr>
                </a:solidFill>
                <a:latin typeface="Posterama" panose="020B0504020200020000" pitchFamily="34" charset="0"/>
                <a:cs typeface="Posterama" panose="020B0504020200020000" pitchFamily="34" charset="0"/>
              </a:rPr>
              <a:t> bien passé,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graphique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apparaîtra</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5</a:t>
            </a:r>
            <a:br>
              <a:rPr lang="fr-FR" sz="2800" dirty="0"/>
            </a:br>
            <a:r>
              <a:rPr lang="fr-FR" sz="2800" dirty="0">
                <a:solidFill>
                  <a:schemeClr val="bg1"/>
                </a:solidFill>
                <a:highlight>
                  <a:srgbClr val="7503A6"/>
                </a:highlight>
              </a:rPr>
              <a:t>Réalisation du graphique</a:t>
            </a:r>
          </a:p>
        </p:txBody>
      </p:sp>
      <p:pic>
        <p:nvPicPr>
          <p:cNvPr id="2" name="Afbeelding 8">
            <a:extLst>
              <a:ext uri="{FF2B5EF4-FFF2-40B4-BE49-F238E27FC236}">
                <a16:creationId xmlns:a16="http://schemas.microsoft.com/office/drawing/2014/main" id="{280B2425-49B8-8BC7-450B-BCEF1C717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9708"/>
            <a:ext cx="8334741" cy="4688292"/>
          </a:xfrm>
          <a:prstGeom prst="rect">
            <a:avLst/>
          </a:prstGeom>
        </p:spPr>
      </p:pic>
    </p:spTree>
    <p:extLst>
      <p:ext uri="{BB962C8B-B14F-4D97-AF65-F5344CB8AC3E}">
        <p14:creationId xmlns:p14="http://schemas.microsoft.com/office/powerpoint/2010/main" val="384553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481013" y="1515085"/>
            <a:ext cx="8334741" cy="3827829"/>
          </a:xfrm>
        </p:spPr>
        <p:txBody>
          <a:bodyPr>
            <a:normAutofit/>
          </a:bodyPr>
          <a:lstStyle/>
          <a:p>
            <a:r>
              <a:rPr lang="en-US" sz="2200" dirty="0">
                <a:solidFill>
                  <a:schemeClr val="tx1">
                    <a:lumMod val="50000"/>
                    <a:lumOff val="50000"/>
                  </a:schemeClr>
                </a:solidFill>
                <a:latin typeface="Posterama" panose="020B0504020200020000" pitchFamily="34" charset="0"/>
                <a:cs typeface="Posterama" panose="020B0504020200020000" pitchFamily="34" charset="0"/>
              </a:rPr>
              <a:t>Si nous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voulons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changer de type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graphique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il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suffit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d'aller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haut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droite et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cliquer</a:t>
            </a:r>
            <a:r>
              <a:rPr lang="en-US" sz="2200" dirty="0">
                <a:solidFill>
                  <a:schemeClr val="tx1">
                    <a:lumMod val="50000"/>
                    <a:lumOff val="50000"/>
                  </a:schemeClr>
                </a:solidFill>
                <a:latin typeface="Posterama" panose="020B0504020200020000" pitchFamily="34" charset="0"/>
                <a:cs typeface="Posterama" panose="020B0504020200020000" pitchFamily="34" charset="0"/>
              </a:rPr>
              <a:t> sur "Show me", il y a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nombreuses</a:t>
            </a:r>
            <a:r>
              <a:rPr lang="en-US" sz="2200" dirty="0">
                <a:solidFill>
                  <a:schemeClr val="tx1">
                    <a:lumMod val="50000"/>
                    <a:lumOff val="50000"/>
                  </a:schemeClr>
                </a:solidFill>
                <a:latin typeface="Posterama" panose="020B0504020200020000" pitchFamily="34" charset="0"/>
                <a:cs typeface="Posterama" panose="020B0504020200020000" pitchFamily="34" charset="0"/>
              </a:rPr>
              <a:t> options :</a:t>
            </a:r>
          </a:p>
          <a:p>
            <a:pPr marL="457200" indent="-457200">
              <a:buFont typeface="+mj-lt"/>
              <a:buAutoNum type="arabicPeriod"/>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6</a:t>
            </a:r>
            <a:br>
              <a:rPr lang="fr-FR" sz="2800" dirty="0"/>
            </a:br>
            <a:r>
              <a:rPr lang="fr-FR" sz="2800" dirty="0">
                <a:solidFill>
                  <a:schemeClr val="bg1"/>
                </a:solidFill>
                <a:highlight>
                  <a:srgbClr val="7503A6"/>
                </a:highlight>
              </a:rPr>
              <a:t>Explorer</a:t>
            </a:r>
          </a:p>
        </p:txBody>
      </p:sp>
      <p:pic>
        <p:nvPicPr>
          <p:cNvPr id="7" name="Afbeelding 8">
            <a:extLst>
              <a:ext uri="{FF2B5EF4-FFF2-40B4-BE49-F238E27FC236}">
                <a16:creationId xmlns:a16="http://schemas.microsoft.com/office/drawing/2014/main" id="{48E926B7-EFA8-AA25-D675-033291A5C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15" y="2427529"/>
            <a:ext cx="3560781" cy="2002940"/>
          </a:xfrm>
          <a:prstGeom prst="rect">
            <a:avLst/>
          </a:prstGeom>
        </p:spPr>
      </p:pic>
      <p:pic>
        <p:nvPicPr>
          <p:cNvPr id="8" name="Afbeelding 10" descr="Afbeelding met kaart&#10;&#10;Automatisch gegenereerde beschrijving">
            <a:extLst>
              <a:ext uri="{FF2B5EF4-FFF2-40B4-BE49-F238E27FC236}">
                <a16:creationId xmlns:a16="http://schemas.microsoft.com/office/drawing/2014/main" id="{43225DED-5F38-383F-0047-5E435D641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906" y="2409943"/>
            <a:ext cx="3560783" cy="2002940"/>
          </a:xfrm>
          <a:prstGeom prst="rect">
            <a:avLst/>
          </a:prstGeom>
        </p:spPr>
      </p:pic>
      <p:pic>
        <p:nvPicPr>
          <p:cNvPr id="9" name="Afbeelding 12">
            <a:extLst>
              <a:ext uri="{FF2B5EF4-FFF2-40B4-BE49-F238E27FC236}">
                <a16:creationId xmlns:a16="http://schemas.microsoft.com/office/drawing/2014/main" id="{38DC011D-C90F-8978-0CF4-667F78E07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15" y="4791364"/>
            <a:ext cx="3583190" cy="2015545"/>
          </a:xfrm>
          <a:prstGeom prst="rect">
            <a:avLst/>
          </a:prstGeom>
        </p:spPr>
      </p:pic>
      <p:pic>
        <p:nvPicPr>
          <p:cNvPr id="10" name="Afbeelding 14">
            <a:extLst>
              <a:ext uri="{FF2B5EF4-FFF2-40B4-BE49-F238E27FC236}">
                <a16:creationId xmlns:a16="http://schemas.microsoft.com/office/drawing/2014/main" id="{7B7A25DD-8C99-4A09-BC9A-B33F2CE20B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497" y="4694920"/>
            <a:ext cx="3571985" cy="2009242"/>
          </a:xfrm>
          <a:prstGeom prst="rect">
            <a:avLst/>
          </a:prstGeom>
        </p:spPr>
      </p:pic>
    </p:spTree>
    <p:extLst>
      <p:ext uri="{BB962C8B-B14F-4D97-AF65-F5344CB8AC3E}">
        <p14:creationId xmlns:p14="http://schemas.microsoft.com/office/powerpoint/2010/main" val="19063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62B0BE9-79B9-4268-AD6B-4F3A8229C319}"/>
              </a:ext>
            </a:extLst>
          </p:cNvPr>
          <p:cNvSpPr>
            <a:spLocks noGrp="1"/>
          </p:cNvSpPr>
          <p:nvPr>
            <p:ph type="title"/>
          </p:nvPr>
        </p:nvSpPr>
        <p:spPr>
          <a:xfrm>
            <a:off x="351692" y="2305787"/>
            <a:ext cx="3700582" cy="1325563"/>
          </a:xfrm>
        </p:spPr>
        <p:txBody>
          <a:bodyPr/>
          <a:lstStyle/>
          <a:p>
            <a:r>
              <a:rPr lang="fr-FR" dirty="0"/>
              <a:t>MERCI!</a:t>
            </a:r>
          </a:p>
        </p:txBody>
      </p:sp>
      <p:sp>
        <p:nvSpPr>
          <p:cNvPr id="6" name="Espace réservé du texte 5">
            <a:extLst>
              <a:ext uri="{FF2B5EF4-FFF2-40B4-BE49-F238E27FC236}">
                <a16:creationId xmlns:a16="http://schemas.microsoft.com/office/drawing/2014/main" id="{BEBC36F2-FA04-4CD1-B4B0-21B36EC4AF8C}"/>
              </a:ext>
            </a:extLst>
          </p:cNvPr>
          <p:cNvSpPr>
            <a:spLocks noGrp="1"/>
          </p:cNvSpPr>
          <p:nvPr>
            <p:ph type="body" sz="quarter" idx="11"/>
          </p:nvPr>
        </p:nvSpPr>
        <p:spPr>
          <a:xfrm>
            <a:off x="351692" y="3657599"/>
            <a:ext cx="4906107" cy="1325563"/>
          </a:xfrm>
        </p:spPr>
        <p:txBody>
          <a:bodyPr>
            <a:normAutofit/>
          </a:bodyPr>
          <a:lstStyle/>
          <a:p>
            <a:r>
              <a:rPr lang="fr-FR"/>
              <a:t>Plus </a:t>
            </a:r>
            <a:r>
              <a:rPr lang="fr-FR" dirty="0"/>
              <a:t>de ressources sur :</a:t>
            </a:r>
          </a:p>
          <a:p>
            <a:r>
              <a:rPr lang="fr-FR" dirty="0"/>
              <a:t>http://we4change.eu/</a:t>
            </a:r>
          </a:p>
          <a:p>
            <a:endParaRPr lang="fr-FR" dirty="0"/>
          </a:p>
        </p:txBody>
      </p:sp>
    </p:spTree>
    <p:extLst>
      <p:ext uri="{BB962C8B-B14F-4D97-AF65-F5344CB8AC3E}">
        <p14:creationId xmlns:p14="http://schemas.microsoft.com/office/powerpoint/2010/main" val="53762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EE9AD8E-4657-9DF6-F70A-93287FE06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61" y="3256661"/>
            <a:ext cx="3601339" cy="3601339"/>
          </a:xfrm>
          <a:prstGeom prst="rect">
            <a:avLst/>
          </a:prstGeom>
        </p:spPr>
      </p:pic>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88633" y="2138446"/>
            <a:ext cx="5420505" cy="4551363"/>
          </a:xfrm>
        </p:spPr>
        <p:txBody>
          <a:bodyPr>
            <a:normAutofit fontScale="92500" lnSpcReduction="20000"/>
          </a:bodyPr>
          <a:lstStyle/>
          <a:p>
            <a:pPr algn="just"/>
            <a:r>
              <a:rPr lang="en-US" sz="2400" b="1" dirty="0">
                <a:solidFill>
                  <a:srgbClr val="7030A0"/>
                </a:solidFill>
                <a:latin typeface="Posterama" panose="020B0504020200020000" pitchFamily="34" charset="0"/>
                <a:cs typeface="Posterama" panose="020B0504020200020000" pitchFamily="34" charset="0"/>
              </a:rPr>
              <a:t>Les </a:t>
            </a:r>
            <a:r>
              <a:rPr lang="en-US" sz="2400" b="1" dirty="0" err="1">
                <a:solidFill>
                  <a:srgbClr val="7030A0"/>
                </a:solidFill>
                <a:latin typeface="Posterama" panose="020B0504020200020000" pitchFamily="34" charset="0"/>
                <a:cs typeface="Posterama" panose="020B0504020200020000" pitchFamily="34" charset="0"/>
              </a:rPr>
              <a:t>données</a:t>
            </a:r>
            <a:r>
              <a:rPr lang="en-US" sz="2400" b="1" dirty="0">
                <a:solidFill>
                  <a:srgbClr val="7030A0"/>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sont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400" dirty="0">
                <a:solidFill>
                  <a:schemeClr val="tx1">
                    <a:lumMod val="50000"/>
                    <a:lumOff val="50000"/>
                  </a:schemeClr>
                </a:solidFill>
                <a:latin typeface="Posterama" panose="020B0504020200020000" pitchFamily="34" charset="0"/>
                <a:cs typeface="Posterama" panose="020B0504020200020000" pitchFamily="34" charset="0"/>
              </a:rPr>
              <a:t> collection de faits -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tels</a:t>
            </a:r>
            <a:r>
              <a:rPr lang="en-US" sz="2400" dirty="0">
                <a:solidFill>
                  <a:schemeClr val="tx1">
                    <a:lumMod val="50000"/>
                    <a:lumOff val="50000"/>
                  </a:schemeClr>
                </a:solidFill>
                <a:latin typeface="Posterama" panose="020B0504020200020000" pitchFamily="34" charset="0"/>
                <a:cs typeface="Posterama" panose="020B0504020200020000" pitchFamily="34" charset="0"/>
              </a:rPr>
              <a:t> que des chiffres, des mots,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mesures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observations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ou</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simplement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descriptions de choses -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fondamentalement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informations</a:t>
            </a:r>
            <a:r>
              <a:rPr lang="en-US" sz="2400" dirty="0">
                <a:solidFill>
                  <a:schemeClr val="tx1">
                    <a:lumMod val="50000"/>
                    <a:lumOff val="50000"/>
                  </a:schemeClr>
                </a:solidFill>
                <a:latin typeface="Posterama" panose="020B0504020200020000" pitchFamily="34" charset="0"/>
                <a:cs typeface="Posterama" panose="020B0504020200020000" pitchFamily="34" charset="0"/>
              </a:rPr>
              <a:t> qui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été</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transformées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quelque</a:t>
            </a:r>
            <a:r>
              <a:rPr lang="en-US" sz="2400" dirty="0">
                <a:solidFill>
                  <a:schemeClr val="tx1">
                    <a:lumMod val="50000"/>
                    <a:lumOff val="50000"/>
                  </a:schemeClr>
                </a:solidFill>
                <a:latin typeface="Posterama" panose="020B0504020200020000" pitchFamily="34" charset="0"/>
                <a:cs typeface="Posterama" panose="020B0504020200020000" pitchFamily="34" charset="0"/>
              </a:rPr>
              <a:t> chose de plus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efficace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sorte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qu'elles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peuvent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être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utilisées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ou</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traitées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pour un certain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nombre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choses.</a:t>
            </a:r>
          </a:p>
          <a:p>
            <a:pPr algn="just"/>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a:p>
            <a:pPr algn="just"/>
            <a:r>
              <a:rPr lang="en-US" sz="2400" dirty="0">
                <a:solidFill>
                  <a:schemeClr val="tx1">
                    <a:lumMod val="50000"/>
                    <a:lumOff val="50000"/>
                  </a:schemeClr>
                </a:solidFill>
                <a:latin typeface="Posterama" panose="020B0504020200020000" pitchFamily="34" charset="0"/>
                <a:cs typeface="Posterama" panose="020B0504020200020000" pitchFamily="34" charset="0"/>
              </a:rPr>
              <a:t>Les grands ensembles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racontent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également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histoire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derrière les chiffres,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ils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peuvent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montrer</a:t>
            </a:r>
            <a:r>
              <a:rPr lang="en-US" sz="2400" dirty="0">
                <a:solidFill>
                  <a:schemeClr val="tx1">
                    <a:lumMod val="50000"/>
                    <a:lumOff val="50000"/>
                  </a:schemeClr>
                </a:solidFill>
                <a:latin typeface="Posterama" panose="020B0504020200020000" pitchFamily="34" charset="0"/>
                <a:cs typeface="Posterama" panose="020B0504020200020000" pitchFamily="34" charset="0"/>
              </a:rPr>
              <a:t> des tendances,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croissance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400" dirty="0">
                <a:solidFill>
                  <a:schemeClr val="tx1">
                    <a:lumMod val="50000"/>
                    <a:lumOff val="50000"/>
                  </a:schemeClr>
                </a:solidFill>
                <a:latin typeface="Posterama" panose="020B0504020200020000" pitchFamily="34" charset="0"/>
                <a:cs typeface="Posterama" panose="020B0504020200020000" pitchFamily="34" charset="0"/>
              </a:rPr>
              <a:t> diminution et bien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d'autres</a:t>
            </a:r>
            <a:r>
              <a:rPr lang="en-US" sz="2400" dirty="0">
                <a:solidFill>
                  <a:schemeClr val="tx1">
                    <a:lumMod val="50000"/>
                    <a:lumOff val="50000"/>
                  </a:schemeClr>
                </a:solidFill>
                <a:latin typeface="Posterama" panose="020B0504020200020000" pitchFamily="34" charset="0"/>
                <a:cs typeface="Posterama" panose="020B0504020200020000" pitchFamily="34" charset="0"/>
              </a:rPr>
              <a:t> choses encore.</a:t>
            </a:r>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fontScale="90000"/>
          </a:bodyPr>
          <a:lstStyle/>
          <a:p>
            <a:r>
              <a:rPr lang="fr-FR" sz="4400" dirty="0"/>
              <a:t>Mais d’</a:t>
            </a:r>
            <a:r>
              <a:rPr lang="fr-FR" sz="4400" dirty="0" err="1"/>
              <a:t>abordr</a:t>
            </a:r>
            <a:br>
              <a:rPr lang="fr-FR" dirty="0"/>
            </a:br>
            <a:r>
              <a:rPr lang="fr-FR" sz="4400" dirty="0">
                <a:solidFill>
                  <a:schemeClr val="bg1"/>
                </a:solidFill>
                <a:highlight>
                  <a:srgbClr val="7503A6"/>
                </a:highlight>
              </a:rPr>
              <a:t>Qu’est-ce que les données?</a:t>
            </a:r>
          </a:p>
        </p:txBody>
      </p:sp>
    </p:spTree>
    <p:extLst>
      <p:ext uri="{BB962C8B-B14F-4D97-AF65-F5344CB8AC3E}">
        <p14:creationId xmlns:p14="http://schemas.microsoft.com/office/powerpoint/2010/main" val="374970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Teams&#10;&#10;Description automatically generated">
            <a:extLst>
              <a:ext uri="{FF2B5EF4-FFF2-40B4-BE49-F238E27FC236}">
                <a16:creationId xmlns:a16="http://schemas.microsoft.com/office/drawing/2014/main" id="{4D3BE399-292E-98F3-4294-83730C097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226" y="3339226"/>
            <a:ext cx="3518774" cy="3518774"/>
          </a:xfrm>
          <a:prstGeom prst="rect">
            <a:avLst/>
          </a:prstGeom>
        </p:spPr>
      </p:pic>
      <p:sp>
        <p:nvSpPr>
          <p:cNvPr id="2" name="Titre 1">
            <a:extLst>
              <a:ext uri="{FF2B5EF4-FFF2-40B4-BE49-F238E27FC236}">
                <a16:creationId xmlns:a16="http://schemas.microsoft.com/office/drawing/2014/main" id="{7C8F8CC2-1F19-468B-B9B1-90E4ED349EC0}"/>
              </a:ext>
            </a:extLst>
          </p:cNvPr>
          <p:cNvSpPr>
            <a:spLocks noGrp="1"/>
          </p:cNvSpPr>
          <p:nvPr>
            <p:ph type="title"/>
          </p:nvPr>
        </p:nvSpPr>
        <p:spPr>
          <a:xfrm>
            <a:off x="481598" y="461802"/>
            <a:ext cx="7361139" cy="837609"/>
          </a:xfrm>
        </p:spPr>
        <p:txBody>
          <a:bodyPr>
            <a:noAutofit/>
          </a:bodyPr>
          <a:lstStyle/>
          <a:p>
            <a:r>
              <a:rPr lang="en-US" sz="3200" dirty="0" err="1">
                <a:solidFill>
                  <a:schemeClr val="bg1"/>
                </a:solidFill>
                <a:highlight>
                  <a:srgbClr val="7503A6"/>
                </a:highlight>
              </a:rPr>
              <a:t>Pourquoi</a:t>
            </a:r>
            <a:r>
              <a:rPr lang="en-US" sz="3200" dirty="0">
                <a:solidFill>
                  <a:schemeClr val="bg1"/>
                </a:solidFill>
                <a:highlight>
                  <a:srgbClr val="7503A6"/>
                </a:highlight>
              </a:rPr>
              <a:t> la </a:t>
            </a:r>
            <a:r>
              <a:rPr lang="en-US" sz="3200" dirty="0" err="1">
                <a:solidFill>
                  <a:schemeClr val="bg1"/>
                </a:solidFill>
                <a:highlight>
                  <a:srgbClr val="7503A6"/>
                </a:highlight>
              </a:rPr>
              <a:t>visualisation</a:t>
            </a:r>
            <a:r>
              <a:rPr lang="en-US" sz="3200" dirty="0">
                <a:solidFill>
                  <a:schemeClr val="bg1"/>
                </a:solidFill>
                <a:highlight>
                  <a:srgbClr val="7503A6"/>
                </a:highlight>
              </a:rPr>
              <a:t> des </a:t>
            </a:r>
            <a:r>
              <a:rPr lang="en-US" sz="3200" dirty="0" err="1">
                <a:solidFill>
                  <a:schemeClr val="bg1"/>
                </a:solidFill>
                <a:highlight>
                  <a:srgbClr val="7503A6"/>
                </a:highlight>
              </a:rPr>
              <a:t>données</a:t>
            </a:r>
            <a:r>
              <a:rPr lang="en-US" sz="3200" dirty="0">
                <a:solidFill>
                  <a:schemeClr val="bg1"/>
                </a:solidFill>
                <a:highlight>
                  <a:srgbClr val="7503A6"/>
                </a:highlight>
              </a:rPr>
              <a:t> </a:t>
            </a:r>
            <a:r>
              <a:rPr lang="en-US" sz="3200" dirty="0" err="1">
                <a:solidFill>
                  <a:schemeClr val="bg1"/>
                </a:solidFill>
                <a:highlight>
                  <a:srgbClr val="7503A6"/>
                </a:highlight>
              </a:rPr>
              <a:t>est-elle</a:t>
            </a:r>
            <a:r>
              <a:rPr lang="en-US" sz="3200" dirty="0">
                <a:solidFill>
                  <a:schemeClr val="bg1"/>
                </a:solidFill>
                <a:highlight>
                  <a:srgbClr val="7503A6"/>
                </a:highlight>
              </a:rPr>
              <a:t> </a:t>
            </a:r>
            <a:r>
              <a:rPr lang="en-US" sz="3200" dirty="0" err="1">
                <a:solidFill>
                  <a:schemeClr val="bg1"/>
                </a:solidFill>
                <a:highlight>
                  <a:srgbClr val="7503A6"/>
                </a:highlight>
              </a:rPr>
              <a:t>importante</a:t>
            </a:r>
            <a:r>
              <a:rPr lang="en-US" sz="3200" dirty="0">
                <a:solidFill>
                  <a:schemeClr val="bg1"/>
                </a:solidFill>
                <a:highlight>
                  <a:srgbClr val="7503A6"/>
                </a:highlight>
              </a:rPr>
              <a:t> ?</a:t>
            </a:r>
            <a:endParaRPr lang="fr-FR" sz="3200" dirty="0">
              <a:solidFill>
                <a:schemeClr val="bg1"/>
              </a:solidFill>
              <a:highlight>
                <a:srgbClr val="7503A6"/>
              </a:highlight>
            </a:endParaRPr>
          </a:p>
        </p:txBody>
      </p:sp>
      <p:sp>
        <p:nvSpPr>
          <p:cNvPr id="3" name="Espace réservé du texte 2">
            <a:extLst>
              <a:ext uri="{FF2B5EF4-FFF2-40B4-BE49-F238E27FC236}">
                <a16:creationId xmlns:a16="http://schemas.microsoft.com/office/drawing/2014/main" id="{13ECDE96-D0AD-4272-BFC9-7E9232BC933D}"/>
              </a:ext>
            </a:extLst>
          </p:cNvPr>
          <p:cNvSpPr>
            <a:spLocks noGrp="1"/>
          </p:cNvSpPr>
          <p:nvPr>
            <p:ph type="body" sz="quarter" idx="10"/>
          </p:nvPr>
        </p:nvSpPr>
        <p:spPr>
          <a:xfrm>
            <a:off x="481599" y="1604211"/>
            <a:ext cx="5143628" cy="4515235"/>
          </a:xfrm>
          <a:ln>
            <a:noFill/>
          </a:ln>
        </p:spPr>
        <p:txBody>
          <a:bodyPr>
            <a:normAutofit lnSpcReduction="10000"/>
          </a:bodyPr>
          <a:lstStyle/>
          <a:p>
            <a:pPr algn="just"/>
            <a:r>
              <a:rPr lang="en-US" sz="2200" dirty="0" err="1">
                <a:solidFill>
                  <a:schemeClr val="tx1">
                    <a:lumMod val="50000"/>
                    <a:lumOff val="50000"/>
                  </a:schemeClr>
                </a:solidFill>
                <a:latin typeface="Posterama" panose="020B0504020200020000" pitchFamily="34" charset="0"/>
                <a:cs typeface="Posterama" panose="020B0504020200020000" pitchFamily="34" charset="0"/>
              </a:rPr>
              <a:t>L'importance</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est</a:t>
            </a:r>
            <a:r>
              <a:rPr lang="en-US" sz="2200" dirty="0">
                <a:solidFill>
                  <a:schemeClr val="tx1">
                    <a:lumMod val="50000"/>
                    <a:lumOff val="50000"/>
                  </a:schemeClr>
                </a:solidFill>
                <a:latin typeface="Posterama" panose="020B0504020200020000" pitchFamily="34" charset="0"/>
                <a:cs typeface="Posterama" panose="020B0504020200020000" pitchFamily="34" charset="0"/>
              </a:rPr>
              <a:t> simple :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elle</a:t>
            </a:r>
            <a:r>
              <a:rPr lang="en-US" sz="2200" dirty="0">
                <a:solidFill>
                  <a:schemeClr val="tx1">
                    <a:lumMod val="50000"/>
                    <a:lumOff val="50000"/>
                  </a:schemeClr>
                </a:solidFill>
                <a:latin typeface="Posterama" panose="020B0504020200020000" pitchFamily="34" charset="0"/>
                <a:cs typeface="Posterama" panose="020B0504020200020000" pitchFamily="34" charset="0"/>
              </a:rPr>
              <a:t> aide les gens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voir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interagir</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mieux</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comprendre</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Qu'elle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soit</a:t>
            </a:r>
            <a:r>
              <a:rPr lang="en-US" sz="2200" dirty="0">
                <a:solidFill>
                  <a:schemeClr val="tx1">
                    <a:lumMod val="50000"/>
                    <a:lumOff val="50000"/>
                  </a:schemeClr>
                </a:solidFill>
                <a:latin typeface="Posterama" panose="020B0504020200020000" pitchFamily="34" charset="0"/>
                <a:cs typeface="Posterama" panose="020B0504020200020000" pitchFamily="34" charset="0"/>
              </a:rPr>
              <a:t> simple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complexe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200" dirty="0">
                <a:solidFill>
                  <a:schemeClr val="tx1">
                    <a:lumMod val="50000"/>
                    <a:lumOff val="50000"/>
                  </a:schemeClr>
                </a:solidFill>
                <a:latin typeface="Posterama" panose="020B0504020200020000" pitchFamily="34" charset="0"/>
                <a:cs typeface="Posterama" panose="020B0504020200020000" pitchFamily="34" charset="0"/>
              </a:rPr>
              <a:t> bonne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peut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mettre</a:t>
            </a:r>
            <a:r>
              <a:rPr lang="en-US" sz="2200" dirty="0">
                <a:solidFill>
                  <a:schemeClr val="tx1">
                    <a:lumMod val="50000"/>
                    <a:lumOff val="50000"/>
                  </a:schemeClr>
                </a:solidFill>
                <a:latin typeface="Posterama" panose="020B0504020200020000" pitchFamily="34" charset="0"/>
                <a:cs typeface="Posterama" panose="020B0504020200020000" pitchFamily="34" charset="0"/>
              </a:rPr>
              <a:t> tout le monde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d'accord</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quel</a:t>
            </a:r>
            <a:r>
              <a:rPr lang="en-US" sz="2200" dirty="0">
                <a:solidFill>
                  <a:schemeClr val="tx1">
                    <a:lumMod val="50000"/>
                    <a:lumOff val="50000"/>
                  </a:schemeClr>
                </a:solidFill>
                <a:latin typeface="Posterama" panose="020B0504020200020000" pitchFamily="34" charset="0"/>
                <a:cs typeface="Posterama" panose="020B0504020200020000" pitchFamily="34" charset="0"/>
              </a:rPr>
              <a:t> que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soit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leur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niveau</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d'expertise</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pPr algn="just"/>
            <a:endParaRPr lang="en-US" sz="2200" dirty="0">
              <a:solidFill>
                <a:schemeClr val="tx1">
                  <a:lumMod val="50000"/>
                  <a:lumOff val="50000"/>
                </a:schemeClr>
              </a:solidFill>
              <a:latin typeface="Posterama" panose="020B0504020200020000" pitchFamily="34" charset="0"/>
              <a:cs typeface="Posterama" panose="020B0504020200020000" pitchFamily="34" charset="0"/>
            </a:endParaRPr>
          </a:p>
          <a:p>
            <a:pPr algn="just"/>
            <a:r>
              <a:rPr lang="en-US" sz="2200" dirty="0">
                <a:solidFill>
                  <a:schemeClr val="tx1">
                    <a:lumMod val="50000"/>
                    <a:lumOff val="50000"/>
                  </a:schemeClr>
                </a:solidFill>
                <a:latin typeface="Posterama" panose="020B0504020200020000" pitchFamily="34" charset="0"/>
                <a:cs typeface="Posterama" panose="020B0504020200020000" pitchFamily="34" charset="0"/>
              </a:rPr>
              <a:t>Plus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parviendrez</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faire passer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idées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visuellement</a:t>
            </a:r>
            <a:r>
              <a:rPr lang="en-US" sz="2200" dirty="0">
                <a:solidFill>
                  <a:schemeClr val="tx1">
                    <a:lumMod val="50000"/>
                    <a:lumOff val="50000"/>
                  </a:schemeClr>
                </a:solidFill>
                <a:latin typeface="Posterama" panose="020B0504020200020000" pitchFamily="34" charset="0"/>
                <a:cs typeface="Posterama" panose="020B0504020200020000" pitchFamily="34" charset="0"/>
              </a:rPr>
              <a:t>, que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soit</a:t>
            </a:r>
            <a:r>
              <a:rPr lang="en-US" sz="2200" dirty="0">
                <a:solidFill>
                  <a:schemeClr val="tx1">
                    <a:lumMod val="50000"/>
                    <a:lumOff val="50000"/>
                  </a:schemeClr>
                </a:solidFill>
                <a:latin typeface="Posterama" panose="020B0504020200020000" pitchFamily="34" charset="0"/>
                <a:cs typeface="Posterama" panose="020B0504020200020000" pitchFamily="34" charset="0"/>
              </a:rPr>
              <a:t> dans un tableau de bord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a:t>
            </a:r>
            <a:r>
              <a:rPr lang="en-US" sz="2200" dirty="0">
                <a:solidFill>
                  <a:schemeClr val="tx1">
                    <a:lumMod val="50000"/>
                    <a:lumOff val="50000"/>
                  </a:schemeClr>
                </a:solidFill>
                <a:latin typeface="Posterama" panose="020B0504020200020000" pitchFamily="34" charset="0"/>
                <a:cs typeface="Posterama" panose="020B0504020200020000" pitchFamily="34" charset="0"/>
              </a:rPr>
              <a:t> dans un jeu de diapositives,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mieux</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pourrez</a:t>
            </a:r>
            <a:r>
              <a:rPr lang="en-US" sz="2200" dirty="0">
                <a:solidFill>
                  <a:schemeClr val="tx1">
                    <a:lumMod val="50000"/>
                    <a:lumOff val="50000"/>
                  </a:schemeClr>
                </a:solidFill>
                <a:latin typeface="Posterama" panose="020B0504020200020000" pitchFamily="34" charset="0"/>
                <a:cs typeface="Posterama" panose="020B0504020200020000" pitchFamily="34" charset="0"/>
              </a:rPr>
              <a:t> exploiter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informations</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Wingdings" panose="05000000000000000000" pitchFamily="2" charset="2"/>
              <a:buChar char="ü"/>
            </a:pPr>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37095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E22E56-1B81-6472-F35E-8CCF3D740775}"/>
              </a:ext>
            </a:extLst>
          </p:cNvPr>
          <p:cNvPicPr>
            <a:picLocks noChangeAspect="1"/>
          </p:cNvPicPr>
          <p:nvPr/>
        </p:nvPicPr>
        <p:blipFill>
          <a:blip r:embed="rId3"/>
          <a:stretch>
            <a:fillRect/>
          </a:stretch>
        </p:blipFill>
        <p:spPr>
          <a:xfrm>
            <a:off x="708625" y="1314849"/>
            <a:ext cx="7361139" cy="5543151"/>
          </a:xfrm>
          <a:prstGeom prst="rect">
            <a:avLst/>
          </a:prstGeom>
        </p:spPr>
      </p:pic>
      <p:sp>
        <p:nvSpPr>
          <p:cNvPr id="13" name="Titre 1">
            <a:extLst>
              <a:ext uri="{FF2B5EF4-FFF2-40B4-BE49-F238E27FC236}">
                <a16:creationId xmlns:a16="http://schemas.microsoft.com/office/drawing/2014/main" id="{121296B2-A168-90B1-56C9-F05ADEA68BD0}"/>
              </a:ext>
            </a:extLst>
          </p:cNvPr>
          <p:cNvSpPr>
            <a:spLocks noGrp="1"/>
          </p:cNvSpPr>
          <p:nvPr>
            <p:ph type="title"/>
          </p:nvPr>
        </p:nvSpPr>
        <p:spPr>
          <a:xfrm>
            <a:off x="481598" y="177710"/>
            <a:ext cx="7588166" cy="1325562"/>
          </a:xfrm>
        </p:spPr>
        <p:txBody>
          <a:bodyPr>
            <a:normAutofit/>
          </a:bodyPr>
          <a:lstStyle/>
          <a:p>
            <a:r>
              <a:rPr lang="fr-FR" sz="3600" dirty="0"/>
              <a:t>Example</a:t>
            </a:r>
            <a:br>
              <a:rPr lang="fr-FR" sz="3600" dirty="0"/>
            </a:br>
            <a:r>
              <a:rPr lang="fr-FR" sz="3600" dirty="0">
                <a:solidFill>
                  <a:schemeClr val="bg1"/>
                </a:solidFill>
                <a:highlight>
                  <a:srgbClr val="7503A6"/>
                </a:highlight>
              </a:rPr>
              <a:t>Budget public interactif</a:t>
            </a:r>
          </a:p>
        </p:txBody>
      </p:sp>
    </p:spTree>
    <p:extLst>
      <p:ext uri="{BB962C8B-B14F-4D97-AF65-F5344CB8AC3E}">
        <p14:creationId xmlns:p14="http://schemas.microsoft.com/office/powerpoint/2010/main" val="340792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A9B91561-DA9A-236A-CBEC-3B65BDC24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00" y="2812998"/>
            <a:ext cx="3888000" cy="3888000"/>
          </a:xfrm>
          <a:prstGeom prst="rect">
            <a:avLst/>
          </a:prstGeom>
        </p:spPr>
      </p:pic>
      <p:sp>
        <p:nvSpPr>
          <p:cNvPr id="2" name="Titre 1">
            <a:extLst>
              <a:ext uri="{FF2B5EF4-FFF2-40B4-BE49-F238E27FC236}">
                <a16:creationId xmlns:a16="http://schemas.microsoft.com/office/drawing/2014/main" id="{7C8F8CC2-1F19-468B-B9B1-90E4ED349EC0}"/>
              </a:ext>
            </a:extLst>
          </p:cNvPr>
          <p:cNvSpPr>
            <a:spLocks noGrp="1"/>
          </p:cNvSpPr>
          <p:nvPr>
            <p:ph type="title"/>
          </p:nvPr>
        </p:nvSpPr>
        <p:spPr>
          <a:xfrm>
            <a:off x="481598" y="461802"/>
            <a:ext cx="7361139" cy="837609"/>
          </a:xfrm>
        </p:spPr>
        <p:txBody>
          <a:bodyPr>
            <a:noAutofit/>
          </a:bodyPr>
          <a:lstStyle/>
          <a:p>
            <a:r>
              <a:rPr lang="en-US" sz="3200" dirty="0">
                <a:solidFill>
                  <a:schemeClr val="bg1"/>
                </a:solidFill>
                <a:highlight>
                  <a:srgbClr val="7503A6"/>
                </a:highlight>
              </a:rPr>
              <a:t> </a:t>
            </a:r>
            <a:r>
              <a:rPr lang="en-US" sz="3200" dirty="0" err="1">
                <a:solidFill>
                  <a:schemeClr val="bg1"/>
                </a:solidFill>
                <a:highlight>
                  <a:srgbClr val="7503A6"/>
                </a:highlight>
              </a:rPr>
              <a:t>Visualisation</a:t>
            </a:r>
            <a:r>
              <a:rPr lang="en-US" sz="3200" dirty="0">
                <a:solidFill>
                  <a:schemeClr val="bg1"/>
                </a:solidFill>
                <a:highlight>
                  <a:srgbClr val="7503A6"/>
                </a:highlight>
              </a:rPr>
              <a:t> des </a:t>
            </a:r>
            <a:r>
              <a:rPr lang="en-US" sz="3200" dirty="0" err="1">
                <a:solidFill>
                  <a:schemeClr val="bg1"/>
                </a:solidFill>
                <a:highlight>
                  <a:srgbClr val="7503A6"/>
                </a:highlight>
              </a:rPr>
              <a:t>données</a:t>
            </a:r>
            <a:r>
              <a:rPr lang="en-US" sz="3200" dirty="0">
                <a:solidFill>
                  <a:schemeClr val="bg1"/>
                </a:solidFill>
                <a:highlight>
                  <a:srgbClr val="7503A6"/>
                </a:highlight>
              </a:rPr>
              <a:t> et Big Data</a:t>
            </a:r>
            <a:endParaRPr lang="fr-FR" sz="3200" dirty="0">
              <a:solidFill>
                <a:schemeClr val="bg1"/>
              </a:solidFill>
              <a:highlight>
                <a:srgbClr val="7503A6"/>
              </a:highlight>
            </a:endParaRPr>
          </a:p>
        </p:txBody>
      </p:sp>
      <p:sp>
        <p:nvSpPr>
          <p:cNvPr id="3" name="Espace réservé du texte 2">
            <a:extLst>
              <a:ext uri="{FF2B5EF4-FFF2-40B4-BE49-F238E27FC236}">
                <a16:creationId xmlns:a16="http://schemas.microsoft.com/office/drawing/2014/main" id="{13ECDE96-D0AD-4272-BFC9-7E9232BC933D}"/>
              </a:ext>
            </a:extLst>
          </p:cNvPr>
          <p:cNvSpPr>
            <a:spLocks noGrp="1"/>
          </p:cNvSpPr>
          <p:nvPr>
            <p:ph type="body" sz="quarter" idx="10"/>
          </p:nvPr>
        </p:nvSpPr>
        <p:spPr>
          <a:xfrm>
            <a:off x="163097" y="1604211"/>
            <a:ext cx="5138152" cy="4791987"/>
          </a:xfrm>
          <a:ln>
            <a:noFill/>
          </a:ln>
        </p:spPr>
        <p:txBody>
          <a:bodyPr>
            <a:normAutofit/>
          </a:bodyPr>
          <a:lstStyle/>
          <a:p>
            <a:pPr algn="just"/>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l'heure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où</a:t>
            </a:r>
            <a:r>
              <a:rPr lang="en-US" sz="2200" dirty="0">
                <a:solidFill>
                  <a:schemeClr val="tx1">
                    <a:lumMod val="50000"/>
                    <a:lumOff val="50000"/>
                  </a:schemeClr>
                </a:solidFill>
                <a:latin typeface="Posterama" panose="020B0504020200020000" pitchFamily="34" charset="0"/>
                <a:cs typeface="Posterama" panose="020B0504020200020000" pitchFamily="34" charset="0"/>
              </a:rPr>
              <a:t> l'"</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ère</a:t>
            </a:r>
            <a:r>
              <a:rPr lang="en-US" sz="2200" dirty="0">
                <a:solidFill>
                  <a:schemeClr val="tx1">
                    <a:lumMod val="50000"/>
                    <a:lumOff val="50000"/>
                  </a:schemeClr>
                </a:solidFill>
                <a:latin typeface="Posterama" panose="020B0504020200020000" pitchFamily="34" charset="0"/>
                <a:cs typeface="Posterama" panose="020B0504020200020000" pitchFamily="34" charset="0"/>
              </a:rPr>
              <a:t> du Big Data" passe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vitesse</a:t>
            </a:r>
            <a:r>
              <a:rPr lang="en-US" sz="2200" dirty="0">
                <a:solidFill>
                  <a:schemeClr val="tx1">
                    <a:lumMod val="50000"/>
                    <a:lumOff val="50000"/>
                  </a:schemeClr>
                </a:solidFill>
                <a:latin typeface="Posterama" panose="020B0504020200020000" pitchFamily="34" charset="0"/>
                <a:cs typeface="Posterama" panose="020B0504020200020000" pitchFamily="34" charset="0"/>
              </a:rPr>
              <a:t> supérieure,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est</a:t>
            </a:r>
            <a:r>
              <a:rPr lang="en-US" sz="2200" dirty="0">
                <a:solidFill>
                  <a:schemeClr val="tx1">
                    <a:lumMod val="50000"/>
                    <a:lumOff val="50000"/>
                  </a:schemeClr>
                </a:solidFill>
                <a:latin typeface="Posterama" panose="020B0504020200020000" pitchFamily="34" charset="0"/>
                <a:cs typeface="Posterama" panose="020B0504020200020000" pitchFamily="34" charset="0"/>
              </a:rPr>
              <a:t>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outil</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plus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plus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essentiel</a:t>
            </a:r>
            <a:r>
              <a:rPr lang="en-US" sz="2200" dirty="0">
                <a:solidFill>
                  <a:schemeClr val="tx1">
                    <a:lumMod val="50000"/>
                    <a:lumOff val="50000"/>
                  </a:schemeClr>
                </a:solidFill>
                <a:latin typeface="Posterama" panose="020B0504020200020000" pitchFamily="34" charset="0"/>
                <a:cs typeface="Posterama" panose="020B0504020200020000" pitchFamily="34" charset="0"/>
              </a:rPr>
              <a:t> pour donner un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sens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aux billions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lignes</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générées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chaque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jour. La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permet</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raconter</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histoires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rassemblant</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sous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forme</a:t>
            </a:r>
            <a:r>
              <a:rPr lang="en-US" sz="2200" dirty="0">
                <a:solidFill>
                  <a:schemeClr val="tx1">
                    <a:lumMod val="50000"/>
                    <a:lumOff val="50000"/>
                  </a:schemeClr>
                </a:solidFill>
                <a:latin typeface="Posterama" panose="020B0504020200020000" pitchFamily="34" charset="0"/>
                <a:cs typeface="Posterama" panose="020B0504020200020000" pitchFamily="34" charset="0"/>
              </a:rPr>
              <a:t> plus facile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à</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comprendre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mettant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évidence</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tendances et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valeurs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aberrantes</a:t>
            </a:r>
            <a:r>
              <a:rPr lang="en-US" sz="2200" dirty="0">
                <a:solidFill>
                  <a:schemeClr val="tx1">
                    <a:lumMod val="50000"/>
                    <a:lumOff val="50000"/>
                  </a:schemeClr>
                </a:solidFill>
                <a:latin typeface="Posterama" panose="020B0504020200020000" pitchFamily="34" charset="0"/>
                <a:cs typeface="Posterama" panose="020B0504020200020000" pitchFamily="34" charset="0"/>
              </a:rPr>
              <a:t>. Une bonne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visualisation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raconte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une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histoire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éliminant</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bruit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mettant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évidence</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informations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utiles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algn="just"/>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420952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3BE7C605-FEBF-94B5-0C29-16996CA7C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812" y="2095500"/>
            <a:ext cx="4762500" cy="4762500"/>
          </a:xfrm>
          <a:prstGeom prst="rect">
            <a:avLst/>
          </a:prstGeom>
        </p:spPr>
      </p:pic>
      <p:sp>
        <p:nvSpPr>
          <p:cNvPr id="3" name="Espace réservé du texte 2">
            <a:extLst>
              <a:ext uri="{FF2B5EF4-FFF2-40B4-BE49-F238E27FC236}">
                <a16:creationId xmlns:a16="http://schemas.microsoft.com/office/drawing/2014/main" id="{13ECDE96-D0AD-4272-BFC9-7E9232BC933D}"/>
              </a:ext>
            </a:extLst>
          </p:cNvPr>
          <p:cNvSpPr>
            <a:spLocks noGrp="1"/>
          </p:cNvSpPr>
          <p:nvPr>
            <p:ph type="body" sz="quarter" idx="10"/>
          </p:nvPr>
        </p:nvSpPr>
        <p:spPr>
          <a:xfrm>
            <a:off x="481598" y="1803849"/>
            <a:ext cx="5004802" cy="4515235"/>
          </a:xfrm>
          <a:ln>
            <a:noFill/>
          </a:ln>
        </p:spPr>
        <p:txBody>
          <a:bodyPr>
            <a:normAutofit fontScale="92500"/>
          </a:bodyPr>
          <a:lstStyle/>
          <a:p>
            <a:pPr marL="342900" indent="-342900" algn="just">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Presque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tous</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secteurs</a:t>
            </a:r>
            <a:r>
              <a:rPr lang="en-US" sz="2200" dirty="0">
                <a:solidFill>
                  <a:schemeClr val="tx1">
                    <a:lumMod val="50000"/>
                    <a:lumOff val="50000"/>
                  </a:schemeClr>
                </a:solidFill>
                <a:latin typeface="Posterama" panose="020B0504020200020000" pitchFamily="34" charset="0"/>
                <a:cs typeface="Posterama" panose="020B0504020200020000" pitchFamily="34" charset="0"/>
              </a:rPr>
              <a:t> du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marché</a:t>
            </a:r>
            <a:r>
              <a:rPr lang="en-US" sz="2200" dirty="0">
                <a:solidFill>
                  <a:schemeClr val="tx1">
                    <a:lumMod val="50000"/>
                    <a:lumOff val="50000"/>
                  </a:schemeClr>
                </a:solidFill>
                <a:latin typeface="Posterama" panose="020B0504020200020000" pitchFamily="34" charset="0"/>
                <a:cs typeface="Posterama" panose="020B0504020200020000" pitchFamily="34" charset="0"/>
              </a:rPr>
              <a:t> du travail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actuel</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ont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besoin</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d'une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personne</a:t>
            </a:r>
            <a:r>
              <a:rPr lang="en-US" sz="2200" dirty="0">
                <a:solidFill>
                  <a:schemeClr val="tx1">
                    <a:lumMod val="50000"/>
                    <a:lumOff val="50000"/>
                  </a:schemeClr>
                </a:solidFill>
                <a:latin typeface="Posterama" panose="020B0504020200020000" pitchFamily="34" charset="0"/>
                <a:cs typeface="Posterama" panose="020B0504020200020000" pitchFamily="34" charset="0"/>
              </a:rPr>
              <a:t> capable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produire</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d'analyser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lgn="just">
              <a:buFont typeface="Wingdings" panose="05000000000000000000" pitchFamily="2" charset="2"/>
              <a:buChar char="ü"/>
            </a:pPr>
            <a:r>
              <a:rPr lang="en-US" sz="2200" dirty="0" err="1">
                <a:solidFill>
                  <a:schemeClr val="tx1">
                    <a:lumMod val="50000"/>
                    <a:lumOff val="50000"/>
                  </a:schemeClr>
                </a:solidFill>
                <a:latin typeface="Posterama" panose="020B0504020200020000" pitchFamily="34" charset="0"/>
                <a:cs typeface="Posterama" panose="020B0504020200020000" pitchFamily="34" charset="0"/>
              </a:rPr>
              <a:t>Selon</a:t>
            </a:r>
            <a:r>
              <a:rPr lang="en-US" sz="2200" dirty="0">
                <a:solidFill>
                  <a:schemeClr val="tx1">
                    <a:lumMod val="50000"/>
                    <a:lumOff val="50000"/>
                  </a:schemeClr>
                </a:solidFill>
                <a:latin typeface="Posterama" panose="020B0504020200020000" pitchFamily="34" charset="0"/>
                <a:cs typeface="Posterama" panose="020B0504020200020000" pitchFamily="34" charset="0"/>
              </a:rPr>
              <a:t> Indeed, le poste le plus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basique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celui</a:t>
            </a:r>
            <a:r>
              <a:rPr lang="en-US" sz="2200" dirty="0">
                <a:solidFill>
                  <a:schemeClr val="tx1">
                    <a:lumMod val="50000"/>
                    <a:lumOff val="50000"/>
                  </a:schemeClr>
                </a:solidFill>
                <a:latin typeface="Posterama" panose="020B0504020200020000" pitchFamily="34" charset="0"/>
                <a:cs typeface="Posterama" panose="020B0504020200020000" pitchFamily="34" charset="0"/>
              </a:rPr>
              <a:t> de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spécialiste</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peut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rapporter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jusqu'à</a:t>
            </a:r>
            <a:r>
              <a:rPr lang="en-US" sz="2200" dirty="0">
                <a:solidFill>
                  <a:schemeClr val="tx1">
                    <a:lumMod val="50000"/>
                    <a:lumOff val="50000"/>
                  </a:schemeClr>
                </a:solidFill>
                <a:latin typeface="Posterama" panose="020B0504020200020000" pitchFamily="34" charset="0"/>
                <a:cs typeface="Posterama" panose="020B0504020200020000" pitchFamily="34" charset="0"/>
              </a:rPr>
              <a:t> 33 000 dollars par an pour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avoir</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transféré</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dans un format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visuel</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lgn="just">
              <a:buFont typeface="Wingdings" panose="05000000000000000000" pitchFamily="2" charset="2"/>
              <a:buChar char="ü"/>
            </a:pPr>
            <a:r>
              <a:rPr lang="en-US" sz="2200" dirty="0">
                <a:solidFill>
                  <a:schemeClr val="tx1">
                    <a:lumMod val="50000"/>
                    <a:lumOff val="50000"/>
                  </a:schemeClr>
                </a:solidFill>
                <a:latin typeface="Posterama" panose="020B0504020200020000" pitchFamily="34" charset="0"/>
                <a:cs typeface="Posterama" panose="020B0504020200020000" pitchFamily="34" charset="0"/>
              </a:rPr>
              <a:t>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analystes</a:t>
            </a:r>
            <a:r>
              <a:rPr lang="en-US" sz="2200" dirty="0">
                <a:solidFill>
                  <a:schemeClr val="tx1">
                    <a:lumMod val="50000"/>
                    <a:lumOff val="50000"/>
                  </a:schemeClr>
                </a:solidFill>
                <a:latin typeface="Posterama" panose="020B0504020200020000" pitchFamily="34" charset="0"/>
                <a:cs typeface="Posterama" panose="020B0504020200020000" pitchFamily="34" charset="0"/>
              </a:rPr>
              <a:t> qui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gagnent</a:t>
            </a:r>
            <a:r>
              <a:rPr lang="en-US" sz="2200" dirty="0">
                <a:solidFill>
                  <a:schemeClr val="tx1">
                    <a:lumMod val="50000"/>
                    <a:lumOff val="50000"/>
                  </a:schemeClr>
                </a:solidFill>
                <a:latin typeface="Posterama" panose="020B0504020200020000" pitchFamily="34" charset="0"/>
                <a:cs typeface="Posterama" panose="020B0504020200020000" pitchFamily="34" charset="0"/>
              </a:rPr>
              <a:t> le plus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sont</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ceux</a:t>
            </a:r>
            <a:r>
              <a:rPr lang="en-US" sz="2200" dirty="0">
                <a:solidFill>
                  <a:schemeClr val="tx1">
                    <a:lumMod val="50000"/>
                    <a:lumOff val="50000"/>
                  </a:schemeClr>
                </a:solidFill>
                <a:latin typeface="Posterama" panose="020B0504020200020000" pitchFamily="34" charset="0"/>
                <a:cs typeface="Posterama" panose="020B0504020200020000" pitchFamily="34" charset="0"/>
              </a:rPr>
              <a:t> qui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peuvent</a:t>
            </a:r>
            <a:r>
              <a:rPr lang="en-US" sz="2200" dirty="0">
                <a:solidFill>
                  <a:schemeClr val="tx1">
                    <a:lumMod val="50000"/>
                    <a:lumOff val="50000"/>
                  </a:schemeClr>
                </a:solidFill>
                <a:latin typeface="Posterama" panose="020B0504020200020000" pitchFamily="34" charset="0"/>
                <a:cs typeface="Posterama" panose="020B0504020200020000" pitchFamily="34" charset="0"/>
              </a:rPr>
              <a:t> prendre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visuelles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voir</a:t>
            </a:r>
            <a:r>
              <a:rPr lang="en-US" sz="2200" dirty="0">
                <a:solidFill>
                  <a:schemeClr val="tx1">
                    <a:lumMod val="50000"/>
                    <a:lumOff val="50000"/>
                  </a:schemeClr>
                </a:solidFill>
                <a:latin typeface="Posterama" panose="020B0504020200020000" pitchFamily="34" charset="0"/>
                <a:cs typeface="Posterama" panose="020B0504020200020000" pitchFamily="34" charset="0"/>
              </a:rPr>
              <a: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défauts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d'une</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entreprise</a:t>
            </a:r>
            <a:r>
              <a:rPr lang="en-US" sz="2200" dirty="0">
                <a:solidFill>
                  <a:schemeClr val="tx1">
                    <a:lumMod val="50000"/>
                    <a:lumOff val="50000"/>
                  </a:schemeClr>
                </a:solidFill>
                <a:latin typeface="Posterama" panose="020B0504020200020000" pitchFamily="34" charset="0"/>
                <a:cs typeface="Posterama" panose="020B0504020200020000" pitchFamily="34" charset="0"/>
              </a:rPr>
              <a:t> et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utiliser</a:t>
            </a:r>
            <a:r>
              <a:rPr lang="en-US" sz="2200" dirty="0">
                <a:solidFill>
                  <a:schemeClr val="tx1">
                    <a:lumMod val="50000"/>
                    <a:lumOff val="50000"/>
                  </a:schemeClr>
                </a:solidFill>
                <a:latin typeface="Posterama" panose="020B0504020200020000" pitchFamily="34" charset="0"/>
                <a:cs typeface="Posterama" panose="020B0504020200020000" pitchFamily="34" charset="0"/>
              </a:rPr>
              <a:t> pour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élaborer</a:t>
            </a:r>
            <a:r>
              <a:rPr lang="en-US" sz="2200" dirty="0">
                <a:solidFill>
                  <a:schemeClr val="tx1">
                    <a:lumMod val="50000"/>
                    <a:lumOff val="50000"/>
                  </a:schemeClr>
                </a:solidFill>
                <a:latin typeface="Posterama" panose="020B0504020200020000" pitchFamily="34" charset="0"/>
                <a:cs typeface="Posterama" panose="020B0504020200020000" pitchFamily="34" charset="0"/>
              </a:rPr>
              <a:t> des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stratégies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globales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d'amélioration</a:t>
            </a:r>
            <a:r>
              <a:rPr lang="en-US" sz="2200" dirty="0">
                <a:solidFill>
                  <a:schemeClr val="tx1">
                    <a:lumMod val="50000"/>
                    <a:lumOff val="50000"/>
                  </a:schemeClr>
                </a:solidFill>
                <a:latin typeface="Posterama" panose="020B0504020200020000" pitchFamily="34" charset="0"/>
                <a:cs typeface="Posterama" panose="020B0504020200020000" pitchFamily="34" charset="0"/>
              </a:rPr>
              <a:t> pour les </a:t>
            </a:r>
            <a:r>
              <a:rPr lang="en-US" sz="2200" dirty="0" err="1">
                <a:solidFill>
                  <a:schemeClr val="tx1">
                    <a:lumMod val="50000"/>
                    <a:lumOff val="50000"/>
                  </a:schemeClr>
                </a:solidFill>
                <a:latin typeface="Posterama" panose="020B0504020200020000" pitchFamily="34" charset="0"/>
                <a:cs typeface="Posterama" panose="020B0504020200020000" pitchFamily="34" charset="0"/>
              </a:rPr>
              <a:t>entreprises</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p>
          <a:p>
            <a:pPr marL="342900" indent="-342900" algn="just">
              <a:buFont typeface="Wingdings" panose="05000000000000000000" pitchFamily="2" charset="2"/>
              <a:buChar char="ü"/>
            </a:pPr>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6" name="Titre 1">
            <a:extLst>
              <a:ext uri="{FF2B5EF4-FFF2-40B4-BE49-F238E27FC236}">
                <a16:creationId xmlns:a16="http://schemas.microsoft.com/office/drawing/2014/main" id="{1415A2BB-2617-73DB-2C5D-83C1DD58D2AA}"/>
              </a:ext>
            </a:extLst>
          </p:cNvPr>
          <p:cNvSpPr>
            <a:spLocks noGrp="1"/>
          </p:cNvSpPr>
          <p:nvPr>
            <p:ph type="title"/>
          </p:nvPr>
        </p:nvSpPr>
        <p:spPr>
          <a:xfrm>
            <a:off x="481598" y="363987"/>
            <a:ext cx="7588166" cy="1325562"/>
          </a:xfrm>
        </p:spPr>
        <p:txBody>
          <a:bodyPr>
            <a:normAutofit/>
          </a:bodyPr>
          <a:lstStyle/>
          <a:p>
            <a:r>
              <a:rPr lang="fr-FR" sz="3600" dirty="0"/>
              <a:t>L'avenir des emplois</a:t>
            </a:r>
            <a:br>
              <a:rPr lang="fr-FR" sz="3600" dirty="0"/>
            </a:br>
            <a:r>
              <a:rPr lang="fr-BE" sz="3600" dirty="0">
                <a:solidFill>
                  <a:schemeClr val="bg1"/>
                </a:solidFill>
                <a:highlight>
                  <a:srgbClr val="7503A6"/>
                </a:highlight>
              </a:rPr>
              <a:t>Devenir analyste de données</a:t>
            </a:r>
            <a:endParaRPr lang="fr-FR" sz="3600" dirty="0">
              <a:solidFill>
                <a:schemeClr val="bg1"/>
              </a:solidFill>
              <a:highlight>
                <a:srgbClr val="7503A6"/>
              </a:highlight>
            </a:endParaRPr>
          </a:p>
        </p:txBody>
      </p:sp>
    </p:spTree>
    <p:extLst>
      <p:ext uri="{BB962C8B-B14F-4D97-AF65-F5344CB8AC3E}">
        <p14:creationId xmlns:p14="http://schemas.microsoft.com/office/powerpoint/2010/main" val="350982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op 10 Tableau Open Source Alternatives: A Comprehensive List - Learn | Hevo">
            <a:extLst>
              <a:ext uri="{FF2B5EF4-FFF2-40B4-BE49-F238E27FC236}">
                <a16:creationId xmlns:a16="http://schemas.microsoft.com/office/drawing/2014/main" id="{C6C719A7-736B-77F0-18DB-C564930E6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90" y="3422044"/>
            <a:ext cx="2661141" cy="2661141"/>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F79F903A-C827-5CD7-55FB-B284514D31B0}"/>
              </a:ext>
            </a:extLst>
          </p:cNvPr>
          <p:cNvSpPr txBox="1">
            <a:spLocks/>
          </p:cNvSpPr>
          <p:nvPr/>
        </p:nvSpPr>
        <p:spPr>
          <a:xfrm>
            <a:off x="328722" y="1122198"/>
            <a:ext cx="8486556" cy="13255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pPr>
              <a:lnSpc>
                <a:spcPct val="110000"/>
              </a:lnSpc>
            </a:pPr>
            <a:r>
              <a:rPr lang="en-US" sz="3600" dirty="0" err="1"/>
              <a:t>Exercice</a:t>
            </a:r>
            <a:r>
              <a:rPr lang="en-US" sz="3600" dirty="0"/>
              <a:t> </a:t>
            </a:r>
          </a:p>
          <a:p>
            <a:pPr>
              <a:lnSpc>
                <a:spcPct val="110000"/>
              </a:lnSpc>
            </a:pPr>
            <a:r>
              <a:rPr lang="fr-FR" sz="3600" dirty="0">
                <a:solidFill>
                  <a:schemeClr val="bg1"/>
                </a:solidFill>
                <a:highlight>
                  <a:srgbClr val="7503A6"/>
                </a:highlight>
              </a:rPr>
              <a:t>Apprendre la visualisation de données avec Tableau</a:t>
            </a:r>
            <a:endParaRPr lang="en-US" sz="3600" dirty="0">
              <a:solidFill>
                <a:schemeClr val="bg1"/>
              </a:solidFill>
              <a:highlight>
                <a:srgbClr val="7503A6"/>
              </a:highlight>
            </a:endParaRPr>
          </a:p>
        </p:txBody>
      </p:sp>
      <p:pic>
        <p:nvPicPr>
          <p:cNvPr id="2052" name="Picture 4" descr="Tableau Desktop | Connect, analyze, and visualize any data">
            <a:extLst>
              <a:ext uri="{FF2B5EF4-FFF2-40B4-BE49-F238E27FC236}">
                <a16:creationId xmlns:a16="http://schemas.microsoft.com/office/drawing/2014/main" id="{1D01345F-5655-C24B-7132-3FFE7ACF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53" y="3114510"/>
            <a:ext cx="4315191" cy="296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4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733064" y="1787525"/>
            <a:ext cx="7929923" cy="4551363"/>
          </a:xfrm>
        </p:spPr>
        <p:txBody>
          <a:bodyPr>
            <a:normAutofit/>
          </a:bodyPr>
          <a:lstStyle/>
          <a:p>
            <a:pPr marL="342900" indent="-34290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peuvent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être</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trouvées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partout</a:t>
            </a:r>
            <a:r>
              <a:rPr lang="en-US" sz="2400" dirty="0">
                <a:solidFill>
                  <a:schemeClr val="tx1">
                    <a:lumMod val="50000"/>
                    <a:lumOff val="50000"/>
                  </a:schemeClr>
                </a:solidFill>
                <a:latin typeface="Posterama" panose="020B0504020200020000" pitchFamily="34" charset="0"/>
                <a:cs typeface="Posterama" panose="020B0504020200020000" pitchFamily="34" charset="0"/>
              </a:rPr>
              <a:t> sur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l'internet</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les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brutes se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présentent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souvent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sous la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forme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feuilles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calcul</a:t>
            </a:r>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nombreux</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gouvernements</a:t>
            </a:r>
            <a:r>
              <a:rPr lang="en-US" sz="2400" dirty="0">
                <a:solidFill>
                  <a:schemeClr val="tx1">
                    <a:lumMod val="50000"/>
                    <a:lumOff val="50000"/>
                  </a:schemeClr>
                </a:solidFill>
                <a:latin typeface="Posterama" panose="020B0504020200020000" pitchFamily="34" charset="0"/>
                <a:cs typeface="Posterama" panose="020B0504020200020000" pitchFamily="34" charset="0"/>
              </a:rPr>
              <a:t> et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instituts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recherche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disposent</a:t>
            </a:r>
            <a:r>
              <a:rPr lang="en-US" sz="2400" dirty="0">
                <a:solidFill>
                  <a:schemeClr val="tx1">
                    <a:lumMod val="50000"/>
                    <a:lumOff val="50000"/>
                  </a:schemeClr>
                </a:solidFill>
                <a:latin typeface="Posterama" panose="020B0504020200020000" pitchFamily="34" charset="0"/>
                <a:cs typeface="Posterama" panose="020B0504020200020000" pitchFamily="34" charset="0"/>
              </a:rPr>
              <a:t> d'un grand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nombre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dirty="0">
                <a:solidFill>
                  <a:schemeClr val="tx1">
                    <a:lumMod val="50000"/>
                    <a:lumOff val="50000"/>
                  </a:schemeClr>
                </a:solidFill>
                <a:latin typeface="Posterama" panose="020B0504020200020000" pitchFamily="34" charset="0"/>
                <a:cs typeface="Posterama" panose="020B0504020200020000" pitchFamily="34" charset="0"/>
              </a:rPr>
              <a:t> sous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forme</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feuilles</a:t>
            </a:r>
            <a:r>
              <a:rPr lang="en-US" sz="2400" dirty="0">
                <a:solidFill>
                  <a:schemeClr val="tx1">
                    <a:lumMod val="50000"/>
                    <a:lumOff val="50000"/>
                  </a:schemeClr>
                </a:solidFill>
                <a:latin typeface="Posterama" panose="020B0504020200020000" pitchFamily="34" charset="0"/>
                <a:cs typeface="Posterama" panose="020B0504020200020000" pitchFamily="34" charset="0"/>
              </a:rPr>
              <a:t> de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calcul</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endParaRPr lang="en-US" sz="2400" b="1" dirty="0">
              <a:solidFill>
                <a:schemeClr val="tx1">
                  <a:lumMod val="50000"/>
                  <a:lumOff val="50000"/>
                </a:schemeClr>
              </a:solidFill>
              <a:latin typeface="Posterama" panose="020B0504020200020000" pitchFamily="34" charset="0"/>
              <a:cs typeface="Posterama" panose="020B0504020200020000" pitchFamily="34" charset="0"/>
            </a:endParaRPr>
          </a:p>
          <a:p>
            <a:r>
              <a:rPr lang="en-US" sz="2400" b="1" dirty="0">
                <a:solidFill>
                  <a:schemeClr val="tx1">
                    <a:lumMod val="50000"/>
                    <a:lumOff val="50000"/>
                  </a:schemeClr>
                </a:solidFill>
                <a:latin typeface="Posterama" panose="020B0504020200020000" pitchFamily="34" charset="0"/>
                <a:cs typeface="Posterama" panose="020B0504020200020000" pitchFamily="34" charset="0"/>
              </a:rPr>
              <a:t>Example de sources de </a:t>
            </a:r>
            <a:r>
              <a:rPr lang="en-US" sz="2400" b="1" dirty="0" err="1">
                <a:solidFill>
                  <a:schemeClr val="tx1">
                    <a:lumMod val="50000"/>
                    <a:lumOff val="50000"/>
                  </a:schemeClr>
                </a:solidFill>
                <a:latin typeface="Posterama" panose="020B0504020200020000" pitchFamily="34" charset="0"/>
                <a:cs typeface="Posterama" panose="020B0504020200020000" pitchFamily="34" charset="0"/>
              </a:rPr>
              <a:t>données</a:t>
            </a:r>
            <a:r>
              <a:rPr lang="en-US" sz="2400" b="1" dirty="0">
                <a:solidFill>
                  <a:schemeClr val="tx1">
                    <a:lumMod val="50000"/>
                    <a:lumOff val="50000"/>
                  </a:schemeClr>
                </a:solidFill>
                <a:latin typeface="Posterama" panose="020B0504020200020000" pitchFamily="34" charset="0"/>
                <a:cs typeface="Posterama" panose="020B0504020200020000" pitchFamily="34" charset="0"/>
              </a:rPr>
              <a:t> : </a:t>
            </a:r>
          </a:p>
          <a:p>
            <a:pPr marL="342900" indent="-342900">
              <a:buFont typeface="Arial" panose="020B0604020202020204" pitchFamily="34" charset="0"/>
              <a:buChar char="•"/>
            </a:pPr>
            <a:r>
              <a:rPr lang="en-US" sz="2000" dirty="0">
                <a:solidFill>
                  <a:schemeClr val="tx1">
                    <a:lumMod val="50000"/>
                    <a:lumOff val="50000"/>
                  </a:schemeClr>
                </a:solidFill>
                <a:latin typeface="Posterama" panose="020B0504020200020000" pitchFamily="34" charset="0"/>
                <a:cs typeface="Posterama" panose="020B0504020200020000" pitchFamily="34" charset="0"/>
              </a:rPr>
              <a:t>Eurostat: </a:t>
            </a:r>
            <a:r>
              <a:rPr lang="en-US" sz="2000" dirty="0">
                <a:solidFill>
                  <a:schemeClr val="tx1">
                    <a:lumMod val="50000"/>
                    <a:lumOff val="50000"/>
                  </a:schemeClr>
                </a:solidFill>
                <a:latin typeface="Posterama" panose="020B0504020200020000" pitchFamily="34" charset="0"/>
                <a:cs typeface="Posterama" panose="020B0504020200020000" pitchFamily="34" charset="0"/>
                <a:hlinkClick r:id="rId3"/>
              </a:rPr>
              <a:t>https://ec.europa.eu/eurostat/data/database</a:t>
            </a:r>
            <a:endParaRPr lang="en-US" sz="20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US" sz="2000" dirty="0">
                <a:solidFill>
                  <a:schemeClr val="tx1">
                    <a:lumMod val="50000"/>
                    <a:lumOff val="50000"/>
                  </a:schemeClr>
                </a:solidFill>
                <a:latin typeface="Posterama" panose="020B0504020200020000" pitchFamily="34" charset="0"/>
                <a:cs typeface="Posterama" panose="020B0504020200020000" pitchFamily="34" charset="0"/>
              </a:rPr>
              <a:t>European Institute for Gender Equality: </a:t>
            </a:r>
            <a:r>
              <a:rPr lang="en-US" sz="2000" dirty="0">
                <a:solidFill>
                  <a:schemeClr val="tx1">
                    <a:lumMod val="50000"/>
                    <a:lumOff val="50000"/>
                  </a:schemeClr>
                </a:solidFill>
                <a:latin typeface="Posterama" panose="020B0504020200020000" pitchFamily="34" charset="0"/>
                <a:cs typeface="Posterama" panose="020B0504020200020000" pitchFamily="34" charset="0"/>
                <a:hlinkClick r:id="rId4"/>
              </a:rPr>
              <a:t>https://eige.europa.eu/gender-statistics/dgs</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p>
          <a:p>
            <a:pPr marL="285750" indent="-285750">
              <a:buFont typeface="Arial" panose="020B0604020202020204" pitchFamily="34" charset="0"/>
              <a:buChar char="•"/>
            </a:pPr>
            <a:r>
              <a:rPr lang="en-US" sz="2000" dirty="0">
                <a:solidFill>
                  <a:schemeClr val="tx1">
                    <a:lumMod val="50000"/>
                    <a:lumOff val="50000"/>
                  </a:schemeClr>
                </a:solidFill>
                <a:latin typeface="Posterama" panose="020B0504020200020000" pitchFamily="34" charset="0"/>
                <a:cs typeface="Posterama" panose="020B0504020200020000" pitchFamily="34" charset="0"/>
              </a:rPr>
              <a:t>UN Women Data hub: </a:t>
            </a:r>
            <a:r>
              <a:rPr lang="en-US" sz="2000" dirty="0">
                <a:solidFill>
                  <a:schemeClr val="tx1">
                    <a:lumMod val="50000"/>
                    <a:lumOff val="50000"/>
                  </a:schemeClr>
                </a:solidFill>
                <a:latin typeface="Posterama" panose="020B0504020200020000" pitchFamily="34" charset="0"/>
                <a:cs typeface="Posterama" panose="020B0504020200020000" pitchFamily="34" charset="0"/>
                <a:hlinkClick r:id="rId5"/>
              </a:rPr>
              <a:t>https://data.unwomen.org/data-portal</a:t>
            </a:r>
            <a:r>
              <a:rPr lang="en-US" sz="2000" dirty="0">
                <a:solidFill>
                  <a:schemeClr val="tx1">
                    <a:lumMod val="50000"/>
                    <a:lumOff val="50000"/>
                  </a:schemeClr>
                </a:solidFill>
                <a:latin typeface="Posterama" panose="020B0504020200020000" pitchFamily="34" charset="0"/>
                <a:cs typeface="Posterama" panose="020B0504020200020000" pitchFamily="34" charset="0"/>
              </a:rPr>
              <a:t> </a:t>
            </a:r>
          </a:p>
          <a:p>
            <a:pPr marL="285750" indent="-285750">
              <a:buFont typeface="Arial" panose="020B0604020202020204" pitchFamily="34" charset="0"/>
              <a:buChar char="•"/>
            </a:pPr>
            <a:endParaRPr lang="en-US" sz="1800" b="1" dirty="0">
              <a:solidFill>
                <a:schemeClr val="tx1">
                  <a:lumMod val="50000"/>
                  <a:lumOff val="50000"/>
                </a:schemeClr>
              </a:solidFill>
              <a:latin typeface="Posterama" panose="020B0504020200020000" pitchFamily="34" charset="0"/>
              <a:cs typeface="Posterama" panose="020B0504020200020000" pitchFamily="34" charset="0"/>
            </a:endParaRP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a:bodyPr>
          <a:lstStyle/>
          <a:p>
            <a:r>
              <a:rPr lang="fr-FR" sz="2800" dirty="0"/>
              <a:t>Étape 1</a:t>
            </a:r>
            <a:br>
              <a:rPr lang="fr-FR" sz="2800" dirty="0"/>
            </a:br>
            <a:r>
              <a:rPr lang="fr-FR" sz="2800" dirty="0">
                <a:solidFill>
                  <a:schemeClr val="bg1"/>
                </a:solidFill>
                <a:highlight>
                  <a:srgbClr val="7503A6"/>
                </a:highlight>
              </a:rPr>
              <a:t>Retrouver les données</a:t>
            </a:r>
          </a:p>
        </p:txBody>
      </p:sp>
    </p:spTree>
    <p:extLst>
      <p:ext uri="{BB962C8B-B14F-4D97-AF65-F5344CB8AC3E}">
        <p14:creationId xmlns:p14="http://schemas.microsoft.com/office/powerpoint/2010/main" val="319001656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A265137757140ADDDDCE420A58E94" ma:contentTypeVersion="4" ma:contentTypeDescription="Crée un document." ma:contentTypeScope="" ma:versionID="5556e93d339b2038eb723732e74baf9b">
  <xsd:schema xmlns:xsd="http://www.w3.org/2001/XMLSchema" xmlns:xs="http://www.w3.org/2001/XMLSchema" xmlns:p="http://schemas.microsoft.com/office/2006/metadata/properties" xmlns:ns3="a9a919eb-c4d9-4e75-aea7-5eab5cbc04b2" targetNamespace="http://schemas.microsoft.com/office/2006/metadata/properties" ma:root="true" ma:fieldsID="f854ff260ede827b1f719f887f03467a" ns3:_="">
    <xsd:import namespace="a9a919eb-c4d9-4e75-aea7-5eab5cbc04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919eb-c4d9-4e75-aea7-5eab5cbc0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DF88B-EA51-4324-8D47-B7A7D97EC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919eb-c4d9-4e75-aea7-5eab5cbc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61CA95-E5D1-4C25-BB0D-EEAC62BA4539}">
  <ds:schemaRef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a9a919eb-c4d9-4e75-aea7-5eab5cbc04b2"/>
    <ds:schemaRef ds:uri="http://schemas.microsoft.com/office/2006/metadata/properties"/>
  </ds:schemaRefs>
</ds:datastoreItem>
</file>

<file path=customXml/itemProps3.xml><?xml version="1.0" encoding="utf-8"?>
<ds:datastoreItem xmlns:ds="http://schemas.openxmlformats.org/officeDocument/2006/customXml" ds:itemID="{4445B764-7600-4DD2-B931-CFA73ABEC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2869</Words>
  <Application>Microsoft Office PowerPoint</Application>
  <PresentationFormat>On-screen Show (4:3)</PresentationFormat>
  <Paragraphs>175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Posterama</vt:lpstr>
      <vt:lpstr>Wingdings</vt:lpstr>
      <vt:lpstr>Thème Office</vt:lpstr>
      <vt:lpstr>Visualisation des données avec Tableau</vt:lpstr>
      <vt:lpstr>A propos de la  visualisation</vt:lpstr>
      <vt:lpstr>Mais d’abordr Qu’est-ce que les données?</vt:lpstr>
      <vt:lpstr>Pourquoi la visualisation des données est-elle importante ?</vt:lpstr>
      <vt:lpstr>Example Budget public interactif</vt:lpstr>
      <vt:lpstr> Visualisation des données et Big Data</vt:lpstr>
      <vt:lpstr>L'avenir des emplois Devenir analyste de données</vt:lpstr>
      <vt:lpstr>PowerPoint Presentation</vt:lpstr>
      <vt:lpstr>Étape 1 Retrouver les données</vt:lpstr>
      <vt:lpstr>Étape 1 Retrouver les données</vt:lpstr>
      <vt:lpstr>Étape 1 Retrouver les données</vt:lpstr>
      <vt:lpstr>PowerPoint Presentation</vt:lpstr>
      <vt:lpstr>Étape 1 Retrouver les données</vt:lpstr>
      <vt:lpstr>Étape 1 Retrouver les données: Comment lire le tableau ?</vt:lpstr>
      <vt:lpstr>Étape 2 Commencer avec Tableau</vt:lpstr>
      <vt:lpstr>Étape 2 Commencer avec Tableau</vt:lpstr>
      <vt:lpstr>Étape 2 Commencer avec Tableau</vt:lpstr>
      <vt:lpstr>Étape 3 Conservez vos données</vt:lpstr>
      <vt:lpstr>Étape 3 Conservez vos données</vt:lpstr>
      <vt:lpstr>Étape 4 Connectez vos données à Tableau</vt:lpstr>
      <vt:lpstr>Étape 4 Connectez vos données à Tableau</vt:lpstr>
      <vt:lpstr>Étape 4 Connectez vos données à Tableau</vt:lpstr>
      <vt:lpstr>Étape 4 Connectez vos données à Tableau</vt:lpstr>
      <vt:lpstr>Étape 4 Connectez vos données à Tableau</vt:lpstr>
      <vt:lpstr>Étape 5 Réalisation du graphique</vt:lpstr>
      <vt:lpstr>Étape 5 Réalisation du graphique</vt:lpstr>
      <vt:lpstr>Étape 5 Réalisation du graphique</vt:lpstr>
      <vt:lpstr>Étape 6 Explorer</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PRUDHOMME Camille</dc:creator>
  <cp:lastModifiedBy>Loredana Bucseneanu</cp:lastModifiedBy>
  <cp:revision>46</cp:revision>
  <dcterms:created xsi:type="dcterms:W3CDTF">2021-08-25T17:08:04Z</dcterms:created>
  <dcterms:modified xsi:type="dcterms:W3CDTF">2023-04-11T18:54:06Z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